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0" r:id="rId3"/>
    <p:sldId id="285" r:id="rId4"/>
    <p:sldId id="282" r:id="rId5"/>
    <p:sldId id="272" r:id="rId6"/>
    <p:sldId id="284" r:id="rId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3" autoAdjust="0"/>
    <p:restoredTop sz="96187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885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885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EA68B4-CA38-4DAE-B3F2-122579C0803A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3"/>
            <a:ext cx="2929837" cy="49885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27D2EE9-4112-4F86-A360-9E8991D8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2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1" cy="4985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66" y="1"/>
            <a:ext cx="2930520" cy="4985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5346602-2DC9-452B-8F2A-07B146B53C5A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5489"/>
            <a:ext cx="5408614" cy="39138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960"/>
            <a:ext cx="2930521" cy="4985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66" y="9443960"/>
            <a:ext cx="2930520" cy="4985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684948E-8489-439E-A796-EAAF225EC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40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2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2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2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2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59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2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3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5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8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2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F084-00EA-430A-9870-6985ADFAE4FB}" type="datetimeFigureOut">
              <a:rPr lang="ru-RU" smtClean="0"/>
              <a:pPr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6A32-8770-4116-810C-BB3187108C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emf"/><Relationship Id="rId5" Type="http://schemas.microsoft.com/office/2007/relationships/hdphoto" Target="../media/hdphoto5.wdp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gr-city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mailto:mishneva.sa@cherepovetscity.ru" TargetMode="External"/><Relationship Id="rId4" Type="http://schemas.openxmlformats.org/officeDocument/2006/relationships/hyperlink" Target="mailto:YuzovaLS@cherepovetscity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-73568" y="4869160"/>
            <a:ext cx="9144000" cy="153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70C0"/>
                </a:solidFill>
              </a:rPr>
              <a:t>Новогодняя ярмарка</a:t>
            </a:r>
          </a:p>
          <a:p>
            <a:r>
              <a:rPr lang="ru-RU" sz="2600" b="1" dirty="0">
                <a:solidFill>
                  <a:srgbClr val="0070C0"/>
                </a:solidFill>
              </a:rPr>
              <a:t>г</a:t>
            </a:r>
            <a:r>
              <a:rPr lang="ru-RU" sz="2600" b="1" dirty="0" smtClean="0">
                <a:solidFill>
                  <a:srgbClr val="0070C0"/>
                </a:solidFill>
              </a:rPr>
              <a:t>. Череповец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26 декабря 2020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</a:rPr>
              <a:t>7 января 2021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68480" y="6403776"/>
            <a:ext cx="6400800" cy="33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4339" name="Picture 3" descr="C:\Users\brovkovamb\Desktop\e4e2c9a0-ed12-4ab3-82bd-c67f0dafb6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0" y="672230"/>
            <a:ext cx="6267565" cy="41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ДОМИК ДЛЯ ЯРМАРКИ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900" y="5733256"/>
            <a:ext cx="4140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15 домиков 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н</a:t>
            </a:r>
            <a:r>
              <a:rPr lang="ru-RU" b="1" dirty="0" smtClean="0">
                <a:solidFill>
                  <a:srgbClr val="0070C0"/>
                </a:solidFill>
              </a:rPr>
              <a:t>апитки и угощения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сувенирная продукция, подарки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Zaitsevaip\Desktop\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16917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itsevaip\Desktop\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8" y="1216917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3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НАПОЛНЕНИЕ ЯРМАРОЧНЫХ ДОМИКОВ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brovkovamb\Desktop\d3f1e359-1f03-4e46-8ed2-de27d73807d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5" t="21389" r="-211" b="45206"/>
          <a:stretch/>
        </p:blipFill>
        <p:spPr bwMode="auto">
          <a:xfrm>
            <a:off x="5621363" y="2855175"/>
            <a:ext cx="3291345" cy="25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E0C2EA8-5D5F-4F76-AF56-D7539D05D89B}"/>
              </a:ext>
            </a:extLst>
          </p:cNvPr>
          <p:cNvSpPr/>
          <p:nvPr/>
        </p:nvSpPr>
        <p:spPr>
          <a:xfrm>
            <a:off x="232586" y="2996952"/>
            <a:ext cx="230861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пряники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сладкая выпечка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т</a:t>
            </a:r>
            <a:r>
              <a:rPr lang="ru-RU" sz="1600" dirty="0" smtClean="0"/>
              <a:t>радиционная русская выпечка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леденцы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г</a:t>
            </a:r>
            <a:r>
              <a:rPr lang="ru-RU" sz="1600" dirty="0" smtClean="0"/>
              <a:t>орячие напитки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сладкие подарочные наборы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гриль-меню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E0C2EA8-5D5F-4F76-AF56-D7539D05D89B}"/>
              </a:ext>
            </a:extLst>
          </p:cNvPr>
          <p:cNvSpPr/>
          <p:nvPr/>
        </p:nvSpPr>
        <p:spPr>
          <a:xfrm>
            <a:off x="2699791" y="2998678"/>
            <a:ext cx="290929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и</a:t>
            </a:r>
            <a:r>
              <a:rPr lang="ru-RU" sz="1600" dirty="0" smtClean="0"/>
              <a:t>зделия народных промыслов 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к</a:t>
            </a:r>
            <a:r>
              <a:rPr lang="ru-RU" sz="1600" dirty="0" smtClean="0"/>
              <a:t>ерамические изделия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и</a:t>
            </a:r>
            <a:r>
              <a:rPr lang="ru-RU" sz="1600" dirty="0" smtClean="0"/>
              <a:t>зделия из бересты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е</a:t>
            </a:r>
            <a:r>
              <a:rPr lang="ru-RU" sz="1600" dirty="0" smtClean="0"/>
              <a:t>лочные игрушки ручной работы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деревянные игрушки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 smtClean="0"/>
              <a:t>вязаные изделия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1600" dirty="0"/>
              <a:t>м</a:t>
            </a:r>
            <a:r>
              <a:rPr lang="ru-RU" sz="1600" dirty="0" smtClean="0"/>
              <a:t>ыло ручной работы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72" y="2342910"/>
            <a:ext cx="525048" cy="536838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7" y="2342910"/>
            <a:ext cx="553769" cy="553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332" y="1089274"/>
            <a:ext cx="70809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</a:rPr>
              <a:t>38 заявок</a:t>
            </a:r>
            <a:endParaRPr lang="ru-RU" sz="2200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</a:rPr>
              <a:t>27 ноября  </a:t>
            </a:r>
            <a:r>
              <a:rPr lang="ru-RU" sz="2200" b="1" dirty="0" smtClean="0">
                <a:solidFill>
                  <a:srgbClr val="0070C0"/>
                </a:solidFill>
              </a:rPr>
              <a:t>– объявление участников ярмарки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41" y="2222253"/>
            <a:ext cx="530533" cy="7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5190" y="1052737"/>
            <a:ext cx="3657861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4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УКРАШЕНИЕ ПЛОЩАДИ МОЛОДЕЖИ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C:\Users\Syrtseva.IG\AppData\Local\Microsoft\Windows\Temporary Internet Files\Content.Word\02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8576" b="10410"/>
          <a:stretch/>
        </p:blipFill>
        <p:spPr bwMode="auto">
          <a:xfrm>
            <a:off x="323528" y="3028042"/>
            <a:ext cx="2663568" cy="344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" descr="image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25" b="14804"/>
          <a:stretch/>
        </p:blipFill>
        <p:spPr bwMode="auto">
          <a:xfrm>
            <a:off x="5432331" y="3297489"/>
            <a:ext cx="1512168" cy="1127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2" t="19047" r="5652"/>
          <a:stretch/>
        </p:blipFill>
        <p:spPr bwMode="auto">
          <a:xfrm>
            <a:off x="3131840" y="4248844"/>
            <a:ext cx="2197888" cy="220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8135"/>
            <a:ext cx="2051379" cy="1812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3026577"/>
            <a:ext cx="1941969" cy="1437946"/>
          </a:xfrm>
          <a:prstGeom prst="rect">
            <a:avLst/>
          </a:prstGeom>
        </p:spPr>
      </p:pic>
      <p:pic>
        <p:nvPicPr>
          <p:cNvPr id="20" name="Picture 2" descr="D:\МДА\площади\ТОП Арт\ДК Ледовый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12324" r="33204" b="64878"/>
          <a:stretch/>
        </p:blipFill>
        <p:spPr bwMode="auto">
          <a:xfrm>
            <a:off x="5405190" y="4593355"/>
            <a:ext cx="3650047" cy="18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МДА\площади\ТОП Арт\ДК Северный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6084" r="67961" b="62460"/>
          <a:stretch/>
        </p:blipFill>
        <p:spPr bwMode="auto">
          <a:xfrm>
            <a:off x="13282226" y="3850699"/>
            <a:ext cx="2519350" cy="20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lc="http://schemas.openxmlformats.org/drawingml/2006/lockedCanvas" xmlns="" xmlns:a16="http://schemas.microsoft.com/office/drawing/2014/main" id="{D2A02976-5987-4BD0-AB38-1F87C0F6B2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1840" y="2010717"/>
            <a:ext cx="2158204" cy="20887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57685" y="1138284"/>
            <a:ext cx="351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ёлка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ветовой фонтан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световые </a:t>
            </a:r>
            <a:r>
              <a:rPr lang="ru-RU" dirty="0" smtClean="0"/>
              <a:t>арт-объекты (шары, 2021, карета, звезды)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2 горки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7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5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ВРЕМЯ РАБОТЫ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35938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26 декабря 2020 года по 7 января 2021 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82" y="1340768"/>
            <a:ext cx="348992" cy="34899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87284"/>
              </p:ext>
            </p:extLst>
          </p:nvPr>
        </p:nvGraphicFramePr>
        <p:xfrm>
          <a:off x="445299" y="2348880"/>
          <a:ext cx="734481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r>
                        <a:rPr lang="ru-RU" sz="1600" dirty="0" smtClean="0"/>
                        <a:t> 26.12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r>
                        <a:rPr lang="ru-RU" sz="1600" baseline="0" dirty="0" smtClean="0"/>
                        <a:t> 27.12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baseline="0" dirty="0" smtClean="0"/>
                        <a:t> 28.12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вт</a:t>
                      </a:r>
                      <a:r>
                        <a:rPr lang="ru-RU" sz="1600" dirty="0" smtClean="0"/>
                        <a:t> 29.12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 30.12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чт</a:t>
                      </a:r>
                      <a:r>
                        <a:rPr lang="ru-RU" sz="1600" dirty="0" smtClean="0"/>
                        <a:t> 31.12</a:t>
                      </a:r>
                      <a:endParaRPr lang="ru-RU" sz="16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11:00-19:00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15:00-20:00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15:00-20:00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15:00-20:00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15:00-20:00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63313"/>
              </p:ext>
            </p:extLst>
          </p:nvPr>
        </p:nvGraphicFramePr>
        <p:xfrm>
          <a:off x="467544" y="3645024"/>
          <a:ext cx="85963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537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пт</a:t>
                      </a:r>
                      <a:r>
                        <a:rPr lang="ru-RU" sz="1600" dirty="0" smtClean="0"/>
                        <a:t> 01.01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r>
                        <a:rPr lang="ru-RU" sz="1600" baseline="0" dirty="0" smtClean="0"/>
                        <a:t> 02.01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r>
                        <a:rPr lang="ru-RU" sz="1600" baseline="0" dirty="0" smtClean="0"/>
                        <a:t> 03.01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04.01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вт</a:t>
                      </a:r>
                      <a:r>
                        <a:rPr lang="ru-RU" sz="1600" dirty="0" smtClean="0"/>
                        <a:t> 05.01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 06.01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чт</a:t>
                      </a:r>
                      <a:r>
                        <a:rPr lang="ru-RU" sz="1600" dirty="0" smtClean="0"/>
                        <a:t> 07.01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выходной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11:00-19:00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11:00-19:00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E0C2EA8-5D5F-4F76-AF56-D7539D05D89B}"/>
              </a:ext>
            </a:extLst>
          </p:cNvPr>
          <p:cNvSpPr/>
          <p:nvPr/>
        </p:nvSpPr>
        <p:spPr>
          <a:xfrm>
            <a:off x="1907704" y="4903420"/>
            <a:ext cx="67748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2200" dirty="0"/>
              <a:t>и</a:t>
            </a:r>
            <a:r>
              <a:rPr lang="ru-RU" sz="2200" dirty="0" smtClean="0"/>
              <a:t>нтерактивная программа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2200" dirty="0"/>
              <a:t>м</a:t>
            </a:r>
            <a:r>
              <a:rPr lang="ru-RU" sz="2200" dirty="0" smtClean="0"/>
              <a:t>узыкальное сопровождение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•"/>
            </a:pPr>
            <a:r>
              <a:rPr lang="ru-RU" sz="2200" dirty="0"/>
              <a:t>к</a:t>
            </a:r>
            <a:r>
              <a:rPr lang="ru-RU" sz="2200" dirty="0" smtClean="0"/>
              <a:t>онцертно-развлекательные 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592" y="1945511"/>
            <a:ext cx="117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декабрь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608" y="3273233"/>
            <a:ext cx="8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январь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11</a:t>
            </a:r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КОНТАКТЫ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1424" y="1700808"/>
            <a:ext cx="7467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Андреева Оксана Рудольфовна</a:t>
            </a:r>
          </a:p>
          <a:p>
            <a:r>
              <a:rPr lang="ru-RU" dirty="0"/>
              <a:t>директор АНО «Агентство городского развития»</a:t>
            </a:r>
          </a:p>
          <a:p>
            <a:r>
              <a:rPr lang="ru-RU" dirty="0" smtClean="0"/>
              <a:t>+</a:t>
            </a:r>
            <a:r>
              <a:rPr lang="ru-RU" dirty="0"/>
              <a:t>7 921 732 35 69</a:t>
            </a:r>
          </a:p>
          <a:p>
            <a:r>
              <a:rPr lang="ru-RU" u="sng" dirty="0" smtClean="0">
                <a:hlinkClick r:id="rId3"/>
              </a:rPr>
              <a:t>info@agr-city.ru</a:t>
            </a:r>
            <a:r>
              <a:rPr lang="ru-RU" b="1" dirty="0" smtClean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 smtClean="0">
                <a:solidFill>
                  <a:srgbClr val="0070C0"/>
                </a:solidFill>
              </a:rPr>
              <a:t>Юзова </a:t>
            </a:r>
            <a:r>
              <a:rPr lang="ru-RU" b="1" dirty="0">
                <a:solidFill>
                  <a:srgbClr val="0070C0"/>
                </a:solidFill>
              </a:rPr>
              <a:t>Лариса Сергеевна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начальник отдела развития потребительского рынка управления экономической политики мэрии города</a:t>
            </a:r>
          </a:p>
          <a:p>
            <a:r>
              <a:rPr lang="ru-RU" dirty="0"/>
              <a:t>+</a:t>
            </a:r>
            <a:r>
              <a:rPr lang="ru-RU" dirty="0" smtClean="0"/>
              <a:t>7 909 598 07 06</a:t>
            </a:r>
            <a:endParaRPr lang="ru-RU" dirty="0"/>
          </a:p>
          <a:p>
            <a:r>
              <a:rPr lang="ru-RU" u="sng" dirty="0">
                <a:hlinkClick r:id="rId4"/>
              </a:rPr>
              <a:t>YuzovaLS@cherepovetscity.ru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Мишнева </a:t>
            </a:r>
            <a:r>
              <a:rPr lang="ru-RU" b="1" dirty="0">
                <a:solidFill>
                  <a:srgbClr val="0070C0"/>
                </a:solidFill>
              </a:rPr>
              <a:t>Светлана Андреевна</a:t>
            </a:r>
          </a:p>
          <a:p>
            <a:r>
              <a:rPr lang="ru-RU" dirty="0"/>
              <a:t>начальник управления по работе с общественностью мэрии города</a:t>
            </a:r>
          </a:p>
          <a:p>
            <a:r>
              <a:rPr lang="ru-RU" dirty="0"/>
              <a:t>+</a:t>
            </a:r>
            <a:r>
              <a:rPr lang="ru-RU" dirty="0" smtClean="0"/>
              <a:t>7 921 252 85 60</a:t>
            </a:r>
            <a:endParaRPr lang="ru-RU" dirty="0"/>
          </a:p>
          <a:p>
            <a:r>
              <a:rPr lang="ru-RU" u="sng" dirty="0">
                <a:hlinkClick r:id="rId5"/>
              </a:rPr>
              <a:t>mishneva.sa@cherepovetscity.ru</a:t>
            </a:r>
            <a:r>
              <a:rPr lang="ru-RU" u="sng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51554"/>
            <a:ext cx="266680" cy="313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67507"/>
            <a:ext cx="266680" cy="313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4" y="5275808"/>
            <a:ext cx="266680" cy="31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168</Words>
  <Application>Microsoft Office PowerPoint</Application>
  <PresentationFormat>Экран (4:3)</PresentationFormat>
  <Paragraphs>88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Сокольникова Светлана Алексеевна</dc:creator>
  <cp:lastModifiedBy>Зайцева Ирина Павловна</cp:lastModifiedBy>
  <cp:revision>222</cp:revision>
  <cp:lastPrinted>2020-09-28T05:46:34Z</cp:lastPrinted>
  <dcterms:created xsi:type="dcterms:W3CDTF">2019-12-13T05:41:35Z</dcterms:created>
  <dcterms:modified xsi:type="dcterms:W3CDTF">2020-11-25T10:22:56Z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1076967527</vt:i4>
  </property>
  <property fmtid="{D5CDD505-2E9C-101B-9397-08002B2CF9AE}" pid="4" name="_EmailSubject">
    <vt:lpwstr>презентация Ярмарочные домики на пл. Молодежи</vt:lpwstr>
  </property>
  <property fmtid="{D5CDD505-2E9C-101B-9397-08002B2CF9AE}" pid="5" name="_AuthorEmail">
    <vt:lpwstr>lobanova.ip@cherepovetscity.ru</vt:lpwstr>
  </property>
  <property fmtid="{D5CDD505-2E9C-101B-9397-08002B2CF9AE}" pid="6" name="_AuthorEmailDisplayName">
    <vt:lpwstr>Лобанова Ирина Павловна</vt:lpwstr>
  </property>
  <property fmtid="{D5CDD505-2E9C-101B-9397-08002B2CF9AE}" pid="7" name="_PreviousAdHocReviewCycleID">
    <vt:i4>-1987479259</vt:i4>
  </property>
</Properties>
</file>