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FAF8-AC06-45D1-84B3-D4C4B1C9A684}" type="datetimeFigureOut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EEDB4-DE72-48E2-AED6-7EB67E79D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685800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0049826-7645-4E8E-8BC8-75474451FC25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FD9F4-2ED0-4489-AEF2-A99AE707EC7E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8400" y="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D8458-E64C-49AD-B62D-D7E80C98F082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AA93F-A8E5-4228-B192-8FFDB2F59372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30F7E-4171-4A26-B3FC-EDDFE68F9766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CBDC6-F00E-4888-A6F5-71B238C3B6E0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76A19-D6F2-4CBD-B853-44BA7151AB15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2DA2A-A873-44B2-86E9-695340F889AF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F6B8A-BD6C-4520-AB79-C42F980CBBB5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AB8CA-70F0-48F1-9E08-0E39F73FD3C1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C101D-C693-43B7-A1E0-D3F1966A5990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B294283-89A5-46DC-86B7-EBD41C4E3479}" type="datetime1">
              <a:rPr lang="ru-RU" smtClean="0"/>
              <a:pPr/>
              <a:t>28.04.2011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5" name="Picture 11" descr="Z:\newtek\_backgrounds_1.02\Tim\powerpoint templates\41-60\worldwide_marketplace\elements\worldwide_marketplace_map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4827588"/>
            <a:ext cx="2743200" cy="1298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Haettenschweile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6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685800"/>
          </a:xfrm>
        </p:spPr>
        <p:txBody>
          <a:bodyPr/>
          <a:lstStyle/>
          <a:p>
            <a:r>
              <a:rPr lang="ru-RU" sz="5500" dirty="0" smtClean="0">
                <a:solidFill>
                  <a:schemeClr val="accent6"/>
                </a:solidFill>
              </a:rPr>
              <a:t>ДЕНЬ РОССИЙСКОГО ПРЕДПРИНИМАТЕЛЬСТВА</a:t>
            </a:r>
            <a:endParaRPr lang="ru-RU" sz="55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708920"/>
            <a:ext cx="4538464" cy="533400"/>
          </a:xfrm>
        </p:spPr>
        <p:txBody>
          <a:bodyPr/>
          <a:lstStyle/>
          <a:p>
            <a:endParaRPr lang="ru-RU" dirty="0" smtClean="0"/>
          </a:p>
          <a:p>
            <a:r>
              <a:rPr lang="ru-RU" sz="3000" dirty="0" smtClean="0">
                <a:solidFill>
                  <a:schemeClr val="accent6"/>
                </a:solidFill>
              </a:rPr>
              <a:t>Торжественные мероприятия, 2011 год</a:t>
            </a:r>
            <a:endParaRPr lang="ru-RU" sz="3000" dirty="0">
              <a:solidFill>
                <a:schemeClr val="accent6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11560" y="4509120"/>
            <a:ext cx="820891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Время новых возможностей для малого бизнеса!</a:t>
            </a:r>
          </a:p>
        </p:txBody>
      </p:sp>
      <p:pic>
        <p:nvPicPr>
          <p:cNvPr id="6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PK7\Desktop\логотипы и макеты\герб гор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4056" cy="631552"/>
          </a:xfrm>
          <a:prstGeom prst="rect">
            <a:avLst/>
          </a:prstGeom>
          <a:noFill/>
        </p:spPr>
      </p:pic>
      <p:pic>
        <p:nvPicPr>
          <p:cNvPr id="9" name="Picture 2" descr="C:\Users\PK7\Desktop\логотипы и макеты\логотип АГ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799951" cy="4990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836712"/>
            <a:ext cx="1619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Организаторы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90872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1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Ежегодный городской конкурс проводится среди субъектов МСП, зарегистрированных на территории г. Череповца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конкурса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выявить лучших предпринимателей, успешно развивающих свой бизнес, внедряющих инновационные разработки и принимающих активное участие в развитии экономики города.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проводится по номинациям: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«Лучшее предприятие в сфере производства»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«Лучшее предприятие в сфере общественного питания»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«Лучшее предприятие в сфере торговли»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«Лучшее предприятие в сфере услуг»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«Лучшее предприятие в сфере социального предпринимательства»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«Новация года»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«Лучший начинающий предприниматель»</a:t>
            </a:r>
          </a:p>
          <a:p>
            <a:pPr algn="ctr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Победители конкурса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получают дипломы мэра города и памятные подарки, 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Лауреаты конкурса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дипломы мэра города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 конкурса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благодарственные письма за участие от мэра города</a:t>
            </a:r>
            <a:endParaRPr lang="ru-RU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3787" y="188640"/>
            <a:ext cx="7295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городской конкурс 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«Бизнес-поколение» (март – май 2011 г.)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2120" y="1340768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Номинанты оцениваются по критериям: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Социально-экономическая значимость бизнеса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Финансовая устойчивость компании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Социальная политика внутри компании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обязательств перед бюджетом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Деловая активность</a:t>
            </a:r>
          </a:p>
          <a:p>
            <a:endParaRPr lang="ru-RU" dirty="0"/>
          </a:p>
        </p:txBody>
      </p:sp>
      <p:pic>
        <p:nvPicPr>
          <p:cNvPr id="9" name="Picture 2" descr="C:\Users\PK2\Desktop\600_600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21088"/>
            <a:ext cx="1115616" cy="1944216"/>
          </a:xfrm>
          <a:prstGeom prst="rect">
            <a:avLst/>
          </a:prstGeom>
          <a:noFill/>
        </p:spPr>
      </p:pic>
      <p:pic>
        <p:nvPicPr>
          <p:cNvPr id="11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20272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5045" y="188640"/>
            <a:ext cx="5832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ежегодного конкурса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«Бизнес-поколение» в 2011 году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1340768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«Лучшее предприятие в сфере производства»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«Мебельная фабрика «Золотой Ключик»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ЗАО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Мясоторг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«Лучшее предприятие в сфере торговли»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Карпова Светлана Ивановна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Билфорт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«Чикаго»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Сальве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«Лучшее предприятие в сфере общественного питания»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Баринский Олег Викторович (Кафе «4 сыра»)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Баринская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Мария Ивановна (Кафе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Бамбино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«Ресторан «Арена»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«Ресторан «Дача»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Ням-Ням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«Лучшее предприятие в сфере услуг»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Сапунова Т.В. (ногтевая студия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Креатюр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«Русский Север-Череповец»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«Санаторий-профилакторий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Ивушка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ЧНОУ «Учебный центр Престиж»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ОАО «Панацея»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Мокрякова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В.П.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«Гарант-сервис»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«Вселена»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«Медицинский центр «Забота и здоровье»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«ВМИГ»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76256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  <p:pic>
        <p:nvPicPr>
          <p:cNvPr id="15" name="Picture 7" descr="C:\Documents and Settings\111\Рабочий стол\40310_16274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296144" cy="9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20272" y="5877272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Официальный партнер конкурса «Бизнес-поколение»</a:t>
            </a:r>
            <a:endParaRPr lang="ru-RU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5045" y="188640"/>
            <a:ext cx="5832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ежегодного конкурса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«Бизнес-поколение» в 2011 году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Picture 2" descr="C:\Users\PK2\Desktop\600_600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797152"/>
            <a:ext cx="1043608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34076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«Новация года»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АнтаресЭнергоСистем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Кред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Плюс»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Ультракрафт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Рециклинговая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компания «ГРААЛЬ»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«Лучшее предприятие в сфере социального предпринимательства»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НОУ УЦ «Рост.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ok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!»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«Агентство бытовых услуг «Мэри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Поппинс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номинации «Лучший начинающий предприниматель»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«Коммерческая лига»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«Русские блины»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Недайводина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Н.А., студия флористики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Ирис-Ки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«Центр психологического развития «Источник»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Попов Илья Михайлович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Грин-Агро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35»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«Ривьера»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Оларь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Валерий Георгиевич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 Малеева Людмила Викторовна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«Центр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Наноинноваций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76256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97152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9992" y="1340768"/>
            <a:ext cx="3744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Преимущества проведения мероприятий во «Дворце культуры металлургов»:</a:t>
            </a: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на одной площадке провести разные по содержанию мероприятия (выставка, конференция, торжественной награждение)</a:t>
            </a: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сделать программу более насыщенной, показав успехи и достижения предпринимателей в форме выставки и наградить лучших в торжественной атмосфере</a:t>
            </a:r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PK2\Desktop\DK_metallur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72408" cy="2952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8655" y="116632"/>
            <a:ext cx="85581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«Дворец культуры металлургов»-основное 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 проведения мероприятий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080120" cy="8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19872" y="5805264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Информационный партнер проекта</a:t>
            </a:r>
            <a:endParaRPr lang="ru-RU" sz="1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t="11118" r="5501"/>
          <a:stretch>
            <a:fillRect/>
          </a:stretch>
        </p:blipFill>
        <p:spPr bwMode="auto">
          <a:xfrm>
            <a:off x="3635896" y="4797152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111\Рабочий стол\40310_16274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25144"/>
            <a:ext cx="1080120" cy="9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733256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733256"/>
            <a:ext cx="161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Официальный партнер конкурса «Бизнес-поколение»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25144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День российского предпринимательства – государственный праздник, который отмечается в соответствии с Указом президента РФ от 18.10.2007 г.</a:t>
            </a:r>
            <a:endParaRPr lang="ru-RU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Ежегодно День предпринимательства торжественно отмечается в Череповце.</a:t>
            </a:r>
          </a:p>
          <a:p>
            <a:pPr algn="just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этому дню приурочено награждение лучших предпринимателей города, подведение итогов ежегодного городского конкурса «Бизнес-поколение», проведение деловых мероприятий для бизнеса. </a:t>
            </a:r>
          </a:p>
          <a:p>
            <a:pPr algn="just"/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Организаторами мероприятий являются мэрия города и НП «Агентство Городского Развития»</a:t>
            </a:r>
          </a:p>
          <a:p>
            <a:pPr algn="just"/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ежегодных торжеств – создание положительного образа предпринимателя в глазах общественности, чествование лучших предпринимателей, внесших вклад в благополучие жителей города и формирование комфортной городской среды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Users\PK2\Desktop\IMG_1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69160"/>
            <a:ext cx="2276475" cy="1706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PK2\Desktop\IMG_1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437112"/>
            <a:ext cx="1706563" cy="2276475"/>
          </a:xfrm>
          <a:prstGeom prst="rect">
            <a:avLst/>
          </a:prstGeom>
          <a:noFill/>
        </p:spPr>
      </p:pic>
      <p:pic>
        <p:nvPicPr>
          <p:cNvPr id="1030" name="Picture 6" descr="C:\Users\PK2\Desktop\IMG_1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69160"/>
            <a:ext cx="2276475" cy="1706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PK2\Desktop\IMG_1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365104"/>
            <a:ext cx="1584176" cy="2204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188640"/>
            <a:ext cx="3895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праздника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23728" y="42210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Торжественный прием мэра города в честь Дня российского предпринимательства, май, 2010 г.</a:t>
            </a:r>
            <a:endParaRPr lang="ru-RU" sz="1400" dirty="0"/>
          </a:p>
        </p:txBody>
      </p:sp>
      <p:pic>
        <p:nvPicPr>
          <p:cNvPr id="13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92280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841776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13690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2011 году День российского предпринимательства будет отмечаться под девизом </a:t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«Время новых возможностей для малого и среднего бизнеса»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праздника включает:</a:t>
            </a:r>
          </a:p>
          <a:p>
            <a:pPr algn="ctr"/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мая 2011 г.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16.00 до 17.00  – праздничное заседание «Клуба начинающих предпринимателей» в НП «Агентство Городского Развития» с участием заместителя мэра города М.А.Ананьина (б. Доменщиков, д. 32). 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мая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15.30 - торжественное открытие  проекта «Путь к успеху: достижения череповецких предпринимателей» с участием заместителя мэра города М.А.Ананьина (б. Доменщиков, д. 32)</a:t>
            </a: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мая  в 11.00 –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презентация проекта «Выставка малоэтажного домостроения в г. Череповце» (НП «АГР», б. Доменщиков, д. 32)</a:t>
            </a: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мая в 10.00 –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пресс-конференция мэра города на тему «Шаг вперед: об общности интересов бизнеса и власти»</a:t>
            </a: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мая 2011 г.</a:t>
            </a:r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«Дворец культуры металлургов»</a:t>
            </a:r>
            <a:endParaRPr lang="ru-RU" sz="1400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Ярмарка финансовых продуктов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Биржа деловых контактов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Консультационный пункт для предпринимателей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Выставка «Путь к успеху» (предприятия – участники программ государственной поддержки бизнеса)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Торжественный прием мэра города, подведение итогов городского конкурса «Бизнес-поколение», награждение лучших предпринимателей города</a:t>
            </a: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013" y="188640"/>
            <a:ext cx="41487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праздника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48264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25144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НП «Агентство Городского Развития» (б. Доменщиков, д. 32) с 16.00 до 18.00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Клуб начинающих предпринимателей – это долгосрочный проект НП «АГР», объединяющий более 60 человек (будущие и действующие предприниматели)</a:t>
            </a:r>
          </a:p>
          <a:p>
            <a:pPr algn="ctr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Клуб работает с февраля 2011 г. На ежемесячных собраниях Клуба обсуждаются темы, связанные с ведением бизнеса («Деловое общение», «Как организовать рекламную кампанию минимальными средствами», «Интернет и бизнес», «Безопасность бизнеса» и другие).</a:t>
            </a:r>
          </a:p>
          <a:p>
            <a:pPr algn="just"/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мая торжественное заседание Клуба будет посвящено теме «Путь к успеху»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программе – обсуждение тем: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стратегия успешного поведения на рынке,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действующего бизнеса в решении проблем,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тандем «Власть – бизнес: опыт взаимодействия»,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подведение итогов первых 4-х месяцев работы Клуба</a:t>
            </a:r>
          </a:p>
          <a:p>
            <a:pPr algn="just">
              <a:buFont typeface="Wingdings" pitchFamily="2" charset="2"/>
              <a:buChar char="ü"/>
            </a:pP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рамках заседания состоится: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торжественное открытие фотовыставки </a:t>
            </a:r>
            <a:b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«Путь к успеху: достижения череповецких предпринимателей»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Награждение лучших начинающих предпринимателей от Клуба деловых людей </a:t>
            </a: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Череповца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навыкам успешного поведения на рынке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Мастер-класс от «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Авторадио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- информационного партнера проекта:</a:t>
            </a: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как правильно строить свою рекламную кампанию с использованием радио</a:t>
            </a:r>
            <a:endParaRPr lang="ru-RU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Z:\Отдел содействия бизнесу\ФОТО\2-й Клуб начинающих предпринимателей\для сайта\P100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4984"/>
            <a:ext cx="2276475" cy="1706563"/>
          </a:xfrm>
          <a:prstGeom prst="rect">
            <a:avLst/>
          </a:prstGeom>
          <a:noFill/>
        </p:spPr>
      </p:pic>
      <p:pic>
        <p:nvPicPr>
          <p:cNvPr id="2051" name="Picture 3" descr="Z:\Отдел содействия бизнесу\ФОТО\2-й Клуб начинающих предпринимателей\для сайта\P100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276475" cy="17065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4802" y="188640"/>
            <a:ext cx="8093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 мая: торжественное заседание 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«Клуба 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начинающих предпринимателей»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76256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проведения: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мэрия города Череповца, 10.00</a:t>
            </a: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3434" y="188640"/>
            <a:ext cx="739593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мая: пресс-конференция мэра города</a:t>
            </a: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«Шаг вперед: об общности интересов </a:t>
            </a: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бизнеса и власти»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PK2\Desktop\800px-Russia_Flag_Map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3600400" cy="198425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2276872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программе пресс-конференции –мнение мэра города по вопросам: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Роль малого и среднего бизнеса в развитии экономики города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Механизм взаимодействия бизнеса и власти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Результаты совместной работы бизнес и власти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Государственная и муниципальная поддержка бизнеса: итоги, планы работы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2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48264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53400" cy="609600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/>
                </a:solidFill>
              </a:rPr>
              <a:t/>
            </a:r>
            <a:br>
              <a:rPr lang="ru-RU" sz="3000" dirty="0" smtClean="0">
                <a:solidFill>
                  <a:schemeClr val="accent6"/>
                </a:solidFill>
              </a:rPr>
            </a:b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проведения: «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Дворец культуры металлургов»</a:t>
            </a: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Ярмарка финансовых продуктов – это:</a:t>
            </a:r>
          </a:p>
          <a:p>
            <a:endParaRPr lang="ru-RU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Единая</a:t>
            </a:r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площадка,  на которой представлены банки, лизинговые и страховые компании города, готовые проконсультировать предпринимателей;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сравнить представляемые для бизнеса продукты и выбрать наиболее оптимальный вариант</a:t>
            </a:r>
          </a:p>
          <a:p>
            <a:pPr algn="ctr"/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Ярмарка проводится в форме консультационного пункта с возможностью задать вопрос каждой организации - участнику</a:t>
            </a:r>
            <a:endParaRPr lang="ru-RU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9" name="Picture 3" descr="Z:\Отдел содействия бизнесу\ФОТО\Ярмарка финансовых продуктов 01.03.2011\P100038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276475" cy="1706563"/>
          </a:xfrm>
          <a:prstGeom prst="rect">
            <a:avLst/>
          </a:prstGeom>
          <a:noFill/>
        </p:spPr>
      </p:pic>
      <p:pic>
        <p:nvPicPr>
          <p:cNvPr id="4100" name="Picture 4" descr="Z:\Отдел содействия бизнесу\ФОТО\Ярмарка финансовых продуктов 01.03.2011\P100038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2276475" cy="1706563"/>
          </a:xfrm>
          <a:prstGeom prst="rect">
            <a:avLst/>
          </a:prstGeom>
          <a:noFill/>
        </p:spPr>
      </p:pic>
      <p:pic>
        <p:nvPicPr>
          <p:cNvPr id="4101" name="Picture 5" descr="Z:\Отдел содействия бизнесу\ФОТО\Ярмарка финансовых продуктов 01.03.2011\P100040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276475" cy="17065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4765119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ярмарке будут принимать участие: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</a:t>
            </a: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Меткомбанк</a:t>
            </a: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</a:t>
            </a: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Уралсиб</a:t>
            </a: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</a:t>
            </a: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Севергазбанк</a:t>
            </a: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«Сбербанк России»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«Банк Москвы»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КБ «Северный кредит»</a:t>
            </a:r>
          </a:p>
          <a:p>
            <a:pPr>
              <a:buFont typeface="Wingdings" pitchFamily="2" charset="2"/>
              <a:buChar char="Ø"/>
            </a:pPr>
            <a:endParaRPr lang="ru-RU" sz="13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1375" y="188640"/>
            <a:ext cx="6060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мая, 12.00 – 15.30: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Ярмарка финансовых продуктов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3968" y="4797152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ярмарке будут принимать участие: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ЗАО «</a:t>
            </a: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Европлан</a:t>
            </a: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ОАО «</a:t>
            </a: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Росгосстрах</a:t>
            </a: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Страховая компания «ВСК»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НП «Агентство Городского Развития»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ЗАО «Межрегиональная инвестиционная </a:t>
            </a:r>
          </a:p>
          <a:p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компания»</a:t>
            </a:r>
          </a:p>
          <a:p>
            <a:pPr>
              <a:buFont typeface="Wingdings" pitchFamily="2" charset="2"/>
              <a:buChar char="Ø"/>
            </a:pPr>
            <a:endParaRPr lang="ru-RU" sz="13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76256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53400" cy="609600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/>
                </a:solidFill>
              </a:rPr>
              <a:t/>
            </a:r>
            <a:br>
              <a:rPr lang="ru-RU" sz="3000" dirty="0" smtClean="0">
                <a:solidFill>
                  <a:schemeClr val="accent6"/>
                </a:solidFill>
              </a:rPr>
            </a:b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проведения: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«Дворец культуры металлургов»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Консультационный пункт – это</a:t>
            </a:r>
          </a:p>
          <a:p>
            <a:endParaRPr lang="ru-RU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Единая</a:t>
            </a:r>
            <a:r>
              <a:rPr lang="ru-RU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площадка,  на которой представлены специалисты контролирующих служб и администрации города, готовые проконсультировать предпринимателей по вопросам применения законодательства в сфере МСП и ведения бизнеса;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на одной площадке получить достоверную информацию по актуальным вопросам от высококвалифицированных специалистов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165229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качестве консультантов будут работать специалисты: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Роспотребнадзора</a:t>
            </a:r>
            <a:endParaRPr lang="ru-RU" sz="13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3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Ростехнадзора</a:t>
            </a:r>
            <a:endParaRPr lang="ru-RU" sz="13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Фонда социального страхования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Налоговой инспекции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Пенсионного фонда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Пожарного надзора</a:t>
            </a:r>
            <a:endParaRPr lang="ru-RU" sz="13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Z:\Отдел содействия бизнесу\ФОТО\Конс.пункт 28.02.2011\P100037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2276475" cy="1706563"/>
          </a:xfrm>
          <a:prstGeom prst="rect">
            <a:avLst/>
          </a:prstGeom>
          <a:noFill/>
        </p:spPr>
      </p:pic>
      <p:pic>
        <p:nvPicPr>
          <p:cNvPr id="5123" name="Picture 3" descr="Z:\Отдел содействия бизнесу\ФОТО\Конс.пункт 28.02.2011\P100036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2276475" cy="1706563"/>
          </a:xfrm>
          <a:prstGeom prst="rect">
            <a:avLst/>
          </a:prstGeom>
          <a:noFill/>
        </p:spPr>
      </p:pic>
      <p:pic>
        <p:nvPicPr>
          <p:cNvPr id="5124" name="Picture 4" descr="Z:\Отдел содействия бизнесу\ФОТО\Конс.пункт 28.02.2011\P100037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276475" cy="1706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01024" y="188640"/>
            <a:ext cx="46607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мая, 12.00 – 15.30: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Консультационный пункт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99992" y="5157192"/>
            <a:ext cx="446449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качестве консультантов будут работать специалисты: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охраны окружающей среды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городской экономики и торговли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муниципального заказа 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архитектуры</a:t>
            </a:r>
          </a:p>
          <a:p>
            <a:pPr>
              <a:buFont typeface="Wingdings" pitchFamily="2" charset="2"/>
              <a:buChar char="Ø"/>
            </a:pPr>
            <a:r>
              <a:rPr lang="ru-RU" sz="13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Комитета по управлению имуществом города</a:t>
            </a:r>
            <a:endParaRPr lang="ru-RU" sz="13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20272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1369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проведения: «</a:t>
            </a: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Дворец культуры металлургов»</a:t>
            </a:r>
          </a:p>
          <a:p>
            <a:endParaRPr lang="ru-RU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 выставки: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Начинающие предприниматели, принявшие участие в программах поддержки бизнеса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Действующие предприниматели, участники программ финансовой поддержки</a:t>
            </a:r>
          </a:p>
          <a:p>
            <a:r>
              <a:rPr lang="ru-RU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выставки: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Продемонстрировать возможности программ поддержки малого и среднего бизнеса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Пропагандировать успешный опыт организации и ведения предпринимательской деятельности</a:t>
            </a:r>
          </a:p>
          <a:p>
            <a:r>
              <a:rPr lang="ru-RU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проведения:</a:t>
            </a:r>
            <a:endParaRPr lang="ru-RU" sz="1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Выставочные модули с возможность продемонстрировать/продать продукцию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Фотовыставка</a:t>
            </a:r>
          </a:p>
        </p:txBody>
      </p:sp>
      <p:pic>
        <p:nvPicPr>
          <p:cNvPr id="6146" name="Picture 2" descr="C:\Users\PK2\Desktop\P100016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276475" cy="1706563"/>
          </a:xfrm>
          <a:prstGeom prst="rect">
            <a:avLst/>
          </a:prstGeom>
          <a:noFill/>
        </p:spPr>
      </p:pic>
      <p:pic>
        <p:nvPicPr>
          <p:cNvPr id="6147" name="Picture 3" descr="C:\Users\PK2\Desktop\P100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1944216" cy="1706563"/>
          </a:xfrm>
          <a:prstGeom prst="rect">
            <a:avLst/>
          </a:prstGeom>
          <a:noFill/>
        </p:spPr>
      </p:pic>
      <p:pic>
        <p:nvPicPr>
          <p:cNvPr id="6148" name="Picture 4" descr="C:\Users\PK2\Desktop\P1000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437112"/>
            <a:ext cx="3312368" cy="17053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06489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мая, 12.00 – 15.30:</a:t>
            </a:r>
            <a:b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выставка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участников программ финансовой поддержки </a:t>
            </a:r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«Путь к успеху»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48264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4725144"/>
            <a:ext cx="27718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проведения: «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Дворец культуры металлургов», зал торжеств</a:t>
            </a: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мероприятия: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высоком уровне отметить достижения и успехи лучших предпринимателей города</a:t>
            </a:r>
          </a:p>
          <a:p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132856"/>
            <a:ext cx="8136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рамках торжественного приема мэра города состоится: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Награждение лучших предпринимателей благодарностью мэра города</a:t>
            </a:r>
          </a:p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Основания для награждения: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вклад в развитие социальной сферы города Череповца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вклад в сохранение экологического благополучия города Череповца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успешный синтез науки и бизнеса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применение новейших технологий/материалов/техники в бизнесе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вклад в сохранение исторического наследия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вклад в развитие культуры города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Награждение победителей и участников ежегодного конкурса «Бизнес-поколение»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Награждение СМИ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активное освещение  вопросов развития малого и среднего бизнеса города Череповца </a:t>
            </a: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826675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участию в торжественном приеме мэра города приглашаются: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Предприниматели города, удостоенные благодарности мэра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 конкурса «Бизнес-поколение» 2011 года и прошлых лет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Лидеры общественных объединений предпринимателей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Представители администрации города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Молодые предприниматели-члены «Клуба начинающих предпринимателей»</a:t>
            </a: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4693" y="188640"/>
            <a:ext cx="6453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 мая, 15.00</a:t>
            </a:r>
            <a:b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торжественный прием мэра города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Picture 2" descr="C:\Documents and Settings\111\Рабочий стол\100804 Меткомбан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912" y="0"/>
            <a:ext cx="792088" cy="7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92280" y="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Генеральный партнер проекта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wide_marketpla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aettenschweiler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worldwide_marketplace</Template>
  <TotalTime>672</TotalTime>
  <Words>1275</Words>
  <Application>Microsoft Office PowerPoint</Application>
  <PresentationFormat>Экран (4:3)</PresentationFormat>
  <Paragraphs>262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worldwide_marketplace</vt:lpstr>
      <vt:lpstr>ДЕНЬ РОССИЙСКОГО ПРЕДПРИНИМАТЕЛЬСТВА</vt:lpstr>
      <vt:lpstr>Слайд 2</vt:lpstr>
      <vt:lpstr>Слайд 3</vt:lpstr>
      <vt:lpstr>Слайд 4</vt:lpstr>
      <vt:lpstr>Слайд 5</vt:lpstr>
      <vt:lpstr> 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PK2</dc:creator>
  <cp:lastModifiedBy>PK2</cp:lastModifiedBy>
  <cp:revision>642</cp:revision>
  <dcterms:created xsi:type="dcterms:W3CDTF">2011-03-22T10:50:22Z</dcterms:created>
  <dcterms:modified xsi:type="dcterms:W3CDTF">2011-04-28T10:18:14Z</dcterms:modified>
</cp:coreProperties>
</file>