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374" r:id="rId2"/>
    <p:sldId id="375" r:id="rId3"/>
    <p:sldId id="376" r:id="rId4"/>
    <p:sldId id="332" r:id="rId5"/>
    <p:sldId id="373" r:id="rId6"/>
    <p:sldId id="333" r:id="rId7"/>
    <p:sldId id="396" r:id="rId8"/>
    <p:sldId id="394" r:id="rId9"/>
    <p:sldId id="334" r:id="rId10"/>
    <p:sldId id="349" r:id="rId11"/>
    <p:sldId id="399" r:id="rId12"/>
    <p:sldId id="395" r:id="rId13"/>
    <p:sldId id="398" r:id="rId14"/>
    <p:sldId id="382" r:id="rId15"/>
    <p:sldId id="383" r:id="rId16"/>
    <p:sldId id="361" r:id="rId17"/>
    <p:sldId id="378" r:id="rId18"/>
    <p:sldId id="379" r:id="rId19"/>
  </p:sldIdLst>
  <p:sldSz cx="13003213" cy="9752013"/>
  <p:notesSz cx="6797675" cy="992663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89A"/>
    <a:srgbClr val="004F8A"/>
    <a:srgbClr val="0066CC"/>
    <a:srgbClr val="0094C8"/>
    <a:srgbClr val="EB613D"/>
    <a:srgbClr val="66FFFF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42" autoAdjust="0"/>
    <p:restoredTop sz="94628" autoAdjust="0"/>
  </p:normalViewPr>
  <p:slideViewPr>
    <p:cSldViewPr>
      <p:cViewPr>
        <p:scale>
          <a:sx n="71" d="100"/>
          <a:sy n="71" d="100"/>
        </p:scale>
        <p:origin x="-468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537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40464E-8090-46BB-B4A4-9897A2D9FB08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79CA09-D8E5-4D74-ADD0-18938BDF5706}">
      <dgm:prSet custT="1"/>
      <dgm:spPr/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Авиационный кластер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9342A3-5898-4C69-B638-7EF0D9FF19E2}" type="parTrans" cxnId="{4879456F-8426-491D-A665-AF52772C39E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E16E27-BF62-4A52-85BF-26EFC70EBA6B}" type="sibTrans" cxnId="{4879456F-8426-491D-A665-AF52772C39E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4B4330-1502-45C4-9AB0-40F8F4911060}">
      <dgm:prSet custT="1"/>
      <dgm:spPr/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Автомобильный кластер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698291-C4D2-4C60-9FCD-67116F98137F}" type="parTrans" cxnId="{1CA57605-363E-463D-B20C-A8AA76F7020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6D685E-7ACB-4BF9-B064-F385ED840936}" type="sibTrans" cxnId="{1CA57605-363E-463D-B20C-A8AA76F7020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4C78BA-B4F5-4F85-89AC-7AA5AF445662}">
      <dgm:prSet custT="1"/>
      <dgm:spPr/>
      <dgm:t>
        <a:bodyPr/>
        <a:lstStyle/>
        <a:p>
          <a:pPr rtl="0"/>
          <a:r>
            <a:rPr lang="de-D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IT-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кластер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86F0F-49DC-48D0-8206-932B8D16F7FE}" type="parTrans" cxnId="{C4E87D9E-BDF5-47E6-B7C4-CE8475A5A9F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B99508-6426-42A8-AB26-AE34D5AA6E52}" type="sibTrans" cxnId="{C4E87D9E-BDF5-47E6-B7C4-CE8475A5A9F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F80819-FAA0-4AD8-96AF-66B718F08A16}">
      <dgm:prSet custT="1"/>
      <dgm:spPr/>
      <dgm:t>
        <a:bodyPr/>
        <a:lstStyle/>
        <a:p>
          <a:pPr rtl="0"/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Ядерно-инновацион-ный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кластер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971BA5-5B9C-46E4-BD2A-3D2BEC53AB9E}" type="parTrans" cxnId="{D8B39B02-8E42-46C6-A18A-71297BD1508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C3A8B3-B8AF-43BB-BB0C-1A960F75D027}" type="sibTrans" cxnId="{D8B39B02-8E42-46C6-A18A-71297BD1508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75E883-5C8E-4F36-81CF-78A56889122E}">
      <dgm:prSet custT="1"/>
      <dgm:spPr/>
      <dgm:t>
        <a:bodyPr/>
        <a:lstStyle/>
        <a:p>
          <a:pPr rtl="0"/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Транспортно-логистический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кластер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6E221E-5225-494D-82CD-0F47DD91BD27}" type="parTrans" cxnId="{5B67A0C2-DB22-4934-84D1-54413BA0752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31E9DE-0BCF-471F-82BA-89C38AA0143C}" type="sibTrans" cxnId="{5B67A0C2-DB22-4934-84D1-54413BA0752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161754-D820-4300-A9B4-98ADE30B4F91}">
      <dgm:prSet custT="1"/>
      <dgm:spPr/>
      <dgm:t>
        <a:bodyPr/>
        <a:lstStyle/>
        <a:p>
          <a:pPr rtl="0"/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Агропромыш-ленный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кластер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DBF516-117F-4913-A0AE-FB66004F619A}" type="parTrans" cxnId="{349B8F9F-59D4-4660-BCC3-4D7D03DD8B1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901924-55C3-48F4-AFE2-7640F30C61BD}" type="sibTrans" cxnId="{349B8F9F-59D4-4660-BCC3-4D7D03DD8B1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15B6C5-CCB9-4555-AF72-B2905D595B0C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FFFFFF"/>
              </a:solidFill>
              <a:latin typeface="Tahoma" pitchFamily="34" charset="0"/>
            </a:rPr>
            <a:t>Кластер производства</a:t>
          </a:r>
        </a:p>
        <a:p>
          <a:r>
            <a:rPr lang="ru-RU" sz="1600" b="1" dirty="0" smtClean="0">
              <a:solidFill>
                <a:srgbClr val="FFFFFF"/>
              </a:solidFill>
              <a:latin typeface="Tahoma" pitchFamily="34" charset="0"/>
            </a:rPr>
            <a:t>строительных материалов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20016C-B2EA-42BE-83F5-B86F262F96F6}" type="parTrans" cxnId="{DE1A8BBD-FE86-4CC7-98A1-D8B13875781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4259B-AE5E-49EC-A25E-C6AE7854BD1C}" type="sibTrans" cxnId="{DE1A8BBD-FE86-4CC7-98A1-D8B13875781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C4B1B7-9D58-4B5C-8A8C-4F6FAC2E916A}" type="pres">
      <dgm:prSet presAssocID="{4A40464E-8090-46BB-B4A4-9897A2D9FB0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FA09CF-6399-4A12-9A53-6CAB135A9FFF}" type="pres">
      <dgm:prSet presAssocID="{4A40464E-8090-46BB-B4A4-9897A2D9FB08}" presName="wedge1" presStyleLbl="node1" presStyleIdx="0" presStyleCnt="7"/>
      <dgm:spPr/>
      <dgm:t>
        <a:bodyPr/>
        <a:lstStyle/>
        <a:p>
          <a:endParaRPr lang="ru-RU"/>
        </a:p>
      </dgm:t>
    </dgm:pt>
    <dgm:pt modelId="{2D20E099-BFC5-4217-9F1A-4EE621910486}" type="pres">
      <dgm:prSet presAssocID="{4A40464E-8090-46BB-B4A4-9897A2D9FB08}" presName="dummy1a" presStyleCnt="0"/>
      <dgm:spPr/>
    </dgm:pt>
    <dgm:pt modelId="{8D10DCE2-A21B-443A-B150-4576C6AA68F7}" type="pres">
      <dgm:prSet presAssocID="{4A40464E-8090-46BB-B4A4-9897A2D9FB08}" presName="dummy1b" presStyleCnt="0"/>
      <dgm:spPr/>
    </dgm:pt>
    <dgm:pt modelId="{C4D1034A-A808-43CD-A0DE-F7A1C3ECD5C9}" type="pres">
      <dgm:prSet presAssocID="{4A40464E-8090-46BB-B4A4-9897A2D9FB08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BB016-C691-4C39-8A36-C3583900785F}" type="pres">
      <dgm:prSet presAssocID="{4A40464E-8090-46BB-B4A4-9897A2D9FB08}" presName="wedge2" presStyleLbl="node1" presStyleIdx="1" presStyleCnt="7" custScaleX="104048"/>
      <dgm:spPr/>
      <dgm:t>
        <a:bodyPr/>
        <a:lstStyle/>
        <a:p>
          <a:endParaRPr lang="ru-RU"/>
        </a:p>
      </dgm:t>
    </dgm:pt>
    <dgm:pt modelId="{E2B6AFFE-1AD4-4BFA-A572-FFC007B5B355}" type="pres">
      <dgm:prSet presAssocID="{4A40464E-8090-46BB-B4A4-9897A2D9FB08}" presName="dummy2a" presStyleCnt="0"/>
      <dgm:spPr/>
    </dgm:pt>
    <dgm:pt modelId="{F9B4998F-3EB6-4659-91A0-7A2233C1909D}" type="pres">
      <dgm:prSet presAssocID="{4A40464E-8090-46BB-B4A4-9897A2D9FB08}" presName="dummy2b" presStyleCnt="0"/>
      <dgm:spPr/>
    </dgm:pt>
    <dgm:pt modelId="{C501BC53-3A53-495E-ADFA-87E21B88CBDA}" type="pres">
      <dgm:prSet presAssocID="{4A40464E-8090-46BB-B4A4-9897A2D9FB08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A93FD-C74D-42AF-8251-DB5C8C0D76E5}" type="pres">
      <dgm:prSet presAssocID="{4A40464E-8090-46BB-B4A4-9897A2D9FB08}" presName="wedge3" presStyleLbl="node1" presStyleIdx="2" presStyleCnt="7"/>
      <dgm:spPr/>
      <dgm:t>
        <a:bodyPr/>
        <a:lstStyle/>
        <a:p>
          <a:endParaRPr lang="ru-RU"/>
        </a:p>
      </dgm:t>
    </dgm:pt>
    <dgm:pt modelId="{55917168-C6C4-4499-9895-280DADAB2FB2}" type="pres">
      <dgm:prSet presAssocID="{4A40464E-8090-46BB-B4A4-9897A2D9FB08}" presName="dummy3a" presStyleCnt="0"/>
      <dgm:spPr/>
    </dgm:pt>
    <dgm:pt modelId="{D2F1F564-3755-4269-B098-3980CB12C3F1}" type="pres">
      <dgm:prSet presAssocID="{4A40464E-8090-46BB-B4A4-9897A2D9FB08}" presName="dummy3b" presStyleCnt="0"/>
      <dgm:spPr/>
    </dgm:pt>
    <dgm:pt modelId="{8EB5B98C-AB36-4052-AAEB-1C03D30E30AA}" type="pres">
      <dgm:prSet presAssocID="{4A40464E-8090-46BB-B4A4-9897A2D9FB08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E86FB-B923-436F-AA7F-2503FE208290}" type="pres">
      <dgm:prSet presAssocID="{4A40464E-8090-46BB-B4A4-9897A2D9FB08}" presName="wedge4" presStyleLbl="node1" presStyleIdx="3" presStyleCnt="7"/>
      <dgm:spPr/>
      <dgm:t>
        <a:bodyPr/>
        <a:lstStyle/>
        <a:p>
          <a:endParaRPr lang="ru-RU"/>
        </a:p>
      </dgm:t>
    </dgm:pt>
    <dgm:pt modelId="{213E4620-5A46-488E-9C9A-658FBD643310}" type="pres">
      <dgm:prSet presAssocID="{4A40464E-8090-46BB-B4A4-9897A2D9FB08}" presName="dummy4a" presStyleCnt="0"/>
      <dgm:spPr/>
    </dgm:pt>
    <dgm:pt modelId="{5D10B5AC-46B0-4227-81F4-8A9D7B25FE58}" type="pres">
      <dgm:prSet presAssocID="{4A40464E-8090-46BB-B4A4-9897A2D9FB08}" presName="dummy4b" presStyleCnt="0"/>
      <dgm:spPr/>
    </dgm:pt>
    <dgm:pt modelId="{F03807AC-F325-4E80-96D5-D4ED0EB6927D}" type="pres">
      <dgm:prSet presAssocID="{4A40464E-8090-46BB-B4A4-9897A2D9FB08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4E1DC-DC6E-48E7-9FD4-3816C478B86F}" type="pres">
      <dgm:prSet presAssocID="{4A40464E-8090-46BB-B4A4-9897A2D9FB08}" presName="wedge5" presStyleLbl="node1" presStyleIdx="4" presStyleCnt="7" custScaleX="105031"/>
      <dgm:spPr/>
      <dgm:t>
        <a:bodyPr/>
        <a:lstStyle/>
        <a:p>
          <a:endParaRPr lang="ru-RU"/>
        </a:p>
      </dgm:t>
    </dgm:pt>
    <dgm:pt modelId="{815DB1EA-31A0-4800-B086-A47B9E12B516}" type="pres">
      <dgm:prSet presAssocID="{4A40464E-8090-46BB-B4A4-9897A2D9FB08}" presName="dummy5a" presStyleCnt="0"/>
      <dgm:spPr/>
    </dgm:pt>
    <dgm:pt modelId="{C5FB2066-6E30-4FF2-B68D-7F9A58EEC29E}" type="pres">
      <dgm:prSet presAssocID="{4A40464E-8090-46BB-B4A4-9897A2D9FB08}" presName="dummy5b" presStyleCnt="0"/>
      <dgm:spPr/>
    </dgm:pt>
    <dgm:pt modelId="{F6470365-7363-4006-B869-303EA36164D3}" type="pres">
      <dgm:prSet presAssocID="{4A40464E-8090-46BB-B4A4-9897A2D9FB08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5300D-8AF6-45F7-86F9-155305EFE129}" type="pres">
      <dgm:prSet presAssocID="{4A40464E-8090-46BB-B4A4-9897A2D9FB08}" presName="wedge6" presStyleLbl="node1" presStyleIdx="5" presStyleCnt="7"/>
      <dgm:spPr/>
      <dgm:t>
        <a:bodyPr/>
        <a:lstStyle/>
        <a:p>
          <a:endParaRPr lang="ru-RU"/>
        </a:p>
      </dgm:t>
    </dgm:pt>
    <dgm:pt modelId="{7C59EF65-B04A-407D-A657-6520AEEB781E}" type="pres">
      <dgm:prSet presAssocID="{4A40464E-8090-46BB-B4A4-9897A2D9FB08}" presName="dummy6a" presStyleCnt="0"/>
      <dgm:spPr/>
    </dgm:pt>
    <dgm:pt modelId="{9ED21C5F-BE3A-4847-917B-9DAD760BADBF}" type="pres">
      <dgm:prSet presAssocID="{4A40464E-8090-46BB-B4A4-9897A2D9FB08}" presName="dummy6b" presStyleCnt="0"/>
      <dgm:spPr/>
    </dgm:pt>
    <dgm:pt modelId="{C7FDD366-7CD3-4CE8-A017-0558C9117181}" type="pres">
      <dgm:prSet presAssocID="{4A40464E-8090-46BB-B4A4-9897A2D9FB08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CAD63-DB9B-4172-A53F-40BFED62F8AE}" type="pres">
      <dgm:prSet presAssocID="{4A40464E-8090-46BB-B4A4-9897A2D9FB08}" presName="wedge7" presStyleLbl="node1" presStyleIdx="6" presStyleCnt="7" custScaleX="115202" custLinFactNeighborX="83" custLinFactNeighborY="-394"/>
      <dgm:spPr/>
      <dgm:t>
        <a:bodyPr/>
        <a:lstStyle/>
        <a:p>
          <a:endParaRPr lang="ru-RU"/>
        </a:p>
      </dgm:t>
    </dgm:pt>
    <dgm:pt modelId="{56F3D9E0-1598-4386-8D1E-F94B3B9C529E}" type="pres">
      <dgm:prSet presAssocID="{4A40464E-8090-46BB-B4A4-9897A2D9FB08}" presName="dummy7a" presStyleCnt="0"/>
      <dgm:spPr/>
    </dgm:pt>
    <dgm:pt modelId="{39538845-4813-430E-807B-9D7154985AB6}" type="pres">
      <dgm:prSet presAssocID="{4A40464E-8090-46BB-B4A4-9897A2D9FB08}" presName="dummy7b" presStyleCnt="0"/>
      <dgm:spPr/>
    </dgm:pt>
    <dgm:pt modelId="{B6DD269F-03C3-40AD-BA6D-92FDBD1314E3}" type="pres">
      <dgm:prSet presAssocID="{4A40464E-8090-46BB-B4A4-9897A2D9FB08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A7116-2C27-4FEB-A272-76AC4781DB39}" type="pres">
      <dgm:prSet presAssocID="{0DE16E27-BF62-4A52-85BF-26EFC70EBA6B}" presName="arrowWedge1" presStyleLbl="fgSibTrans2D1" presStyleIdx="0" presStyleCnt="7"/>
      <dgm:spPr/>
    </dgm:pt>
    <dgm:pt modelId="{38C1FF05-845C-4561-BCE0-3EE209BAD973}" type="pres">
      <dgm:prSet presAssocID="{446D685E-7ACB-4BF9-B064-F385ED840936}" presName="arrowWedge2" presStyleLbl="fgSibTrans2D1" presStyleIdx="1" presStyleCnt="7" custLinFactNeighborX="674" custLinFactNeighborY="-353"/>
      <dgm:spPr/>
    </dgm:pt>
    <dgm:pt modelId="{FDA3DA60-C780-48AB-88A2-5EE1416D43F2}" type="pres">
      <dgm:prSet presAssocID="{A9B99508-6426-42A8-AB26-AE34D5AA6E52}" presName="arrowWedge3" presStyleLbl="fgSibTrans2D1" presStyleIdx="2" presStyleCnt="7"/>
      <dgm:spPr/>
    </dgm:pt>
    <dgm:pt modelId="{43A1DD15-AEDF-4103-8354-B56BAD2D3399}" type="pres">
      <dgm:prSet presAssocID="{3EC3A8B3-B8AF-43BB-BB0C-1A960F75D027}" presName="arrowWedge4" presStyleLbl="fgSibTrans2D1" presStyleIdx="3" presStyleCnt="7"/>
      <dgm:spPr/>
    </dgm:pt>
    <dgm:pt modelId="{81BFAF03-1229-4C6E-AA21-A3A472E9DC7A}" type="pres">
      <dgm:prSet presAssocID="{9831E9DE-0BCF-471F-82BA-89C38AA0143C}" presName="arrowWedge5" presStyleLbl="fgSibTrans2D1" presStyleIdx="4" presStyleCnt="7"/>
      <dgm:spPr/>
    </dgm:pt>
    <dgm:pt modelId="{EE8B803A-98D3-4372-BA11-90567E65C981}" type="pres">
      <dgm:prSet presAssocID="{FD901924-55C3-48F4-AFE2-7640F30C61BD}" presName="arrowWedge6" presStyleLbl="fgSibTrans2D1" presStyleIdx="5" presStyleCnt="7"/>
      <dgm:spPr/>
    </dgm:pt>
    <dgm:pt modelId="{DF9904D2-270B-433F-82D8-A766D9052B20}" type="pres">
      <dgm:prSet presAssocID="{4044259B-AE5E-49EC-A25E-C6AE7854BD1C}" presName="arrowWedge7" presStyleLbl="fgSibTrans2D1" presStyleIdx="6" presStyleCnt="7" custLinFactNeighborX="-283" custLinFactNeighborY="224"/>
      <dgm:spPr/>
    </dgm:pt>
  </dgm:ptLst>
  <dgm:cxnLst>
    <dgm:cxn modelId="{9B41BAC9-FB70-47DD-BF6C-55EB94578CD5}" type="presOf" srcId="{82161754-D820-4300-A9B4-98ADE30B4F91}" destId="{C7FDD366-7CD3-4CE8-A017-0558C9117181}" srcOrd="1" destOrd="0" presId="urn:microsoft.com/office/officeart/2005/8/layout/cycle8"/>
    <dgm:cxn modelId="{5F04D6F2-CE67-45B9-8770-A9D0A82374B2}" type="presOf" srcId="{4415B6C5-CCB9-4555-AF72-B2905D595B0C}" destId="{B6DD269F-03C3-40AD-BA6D-92FDBD1314E3}" srcOrd="1" destOrd="0" presId="urn:microsoft.com/office/officeart/2005/8/layout/cycle8"/>
    <dgm:cxn modelId="{29617221-0405-4CEB-9C72-4A0A49D5CDAA}" type="presOf" srcId="{4415B6C5-CCB9-4555-AF72-B2905D595B0C}" destId="{569CAD63-DB9B-4172-A53F-40BFED62F8AE}" srcOrd="0" destOrd="0" presId="urn:microsoft.com/office/officeart/2005/8/layout/cycle8"/>
    <dgm:cxn modelId="{1ABF22FE-DD64-49FE-800D-F764B5D71D0B}" type="presOf" srcId="{82161754-D820-4300-A9B4-98ADE30B4F91}" destId="{BE05300D-8AF6-45F7-86F9-155305EFE129}" srcOrd="0" destOrd="0" presId="urn:microsoft.com/office/officeart/2005/8/layout/cycle8"/>
    <dgm:cxn modelId="{A1FAD00F-CB35-4C23-AE74-C3C17BDB9884}" type="presOf" srcId="{CC4C78BA-B4F5-4F85-89AC-7AA5AF445662}" destId="{8EB5B98C-AB36-4052-AAEB-1C03D30E30AA}" srcOrd="1" destOrd="0" presId="urn:microsoft.com/office/officeart/2005/8/layout/cycle8"/>
    <dgm:cxn modelId="{C4E87D9E-BDF5-47E6-B7C4-CE8475A5A9FC}" srcId="{4A40464E-8090-46BB-B4A4-9897A2D9FB08}" destId="{CC4C78BA-B4F5-4F85-89AC-7AA5AF445662}" srcOrd="2" destOrd="0" parTransId="{9E886F0F-49DC-48D0-8206-932B8D16F7FE}" sibTransId="{A9B99508-6426-42A8-AB26-AE34D5AA6E52}"/>
    <dgm:cxn modelId="{EDAB201B-1536-4E6C-AD56-C75CD23B4D05}" type="presOf" srcId="{5C4B4330-1502-45C4-9AB0-40F8F4911060}" destId="{C501BC53-3A53-495E-ADFA-87E21B88CBDA}" srcOrd="1" destOrd="0" presId="urn:microsoft.com/office/officeart/2005/8/layout/cycle8"/>
    <dgm:cxn modelId="{5A62256F-D86C-4BF6-A626-8D48D63F023A}" type="presOf" srcId="{D0F80819-FAA0-4AD8-96AF-66B718F08A16}" destId="{F03807AC-F325-4E80-96D5-D4ED0EB6927D}" srcOrd="1" destOrd="0" presId="urn:microsoft.com/office/officeart/2005/8/layout/cycle8"/>
    <dgm:cxn modelId="{1F879DC8-D8B1-4634-8892-AA6281CAC718}" type="presOf" srcId="{CC4C78BA-B4F5-4F85-89AC-7AA5AF445662}" destId="{614A93FD-C74D-42AF-8251-DB5C8C0D76E5}" srcOrd="0" destOrd="0" presId="urn:microsoft.com/office/officeart/2005/8/layout/cycle8"/>
    <dgm:cxn modelId="{D8B39B02-8E42-46C6-A18A-71297BD1508B}" srcId="{4A40464E-8090-46BB-B4A4-9897A2D9FB08}" destId="{D0F80819-FAA0-4AD8-96AF-66B718F08A16}" srcOrd="3" destOrd="0" parTransId="{80971BA5-5B9C-46E4-BD2A-3D2BEC53AB9E}" sibTransId="{3EC3A8B3-B8AF-43BB-BB0C-1A960F75D027}"/>
    <dgm:cxn modelId="{DE1A8BBD-FE86-4CC7-98A1-D8B138757815}" srcId="{4A40464E-8090-46BB-B4A4-9897A2D9FB08}" destId="{4415B6C5-CCB9-4555-AF72-B2905D595B0C}" srcOrd="6" destOrd="0" parTransId="{2620016C-B2EA-42BE-83F5-B86F262F96F6}" sibTransId="{4044259B-AE5E-49EC-A25E-C6AE7854BD1C}"/>
    <dgm:cxn modelId="{4879456F-8426-491D-A665-AF52772C39E0}" srcId="{4A40464E-8090-46BB-B4A4-9897A2D9FB08}" destId="{0179CA09-D8E5-4D74-ADD0-18938BDF5706}" srcOrd="0" destOrd="0" parTransId="{BF9342A3-5898-4C69-B638-7EF0D9FF19E2}" sibTransId="{0DE16E27-BF62-4A52-85BF-26EFC70EBA6B}"/>
    <dgm:cxn modelId="{1CA57605-363E-463D-B20C-A8AA76F70202}" srcId="{4A40464E-8090-46BB-B4A4-9897A2D9FB08}" destId="{5C4B4330-1502-45C4-9AB0-40F8F4911060}" srcOrd="1" destOrd="0" parTransId="{98698291-C4D2-4C60-9FCD-67116F98137F}" sibTransId="{446D685E-7ACB-4BF9-B064-F385ED840936}"/>
    <dgm:cxn modelId="{7D03766D-125B-48BE-BA74-7EB864C41F89}" type="presOf" srcId="{D875E883-5C8E-4F36-81CF-78A56889122E}" destId="{F6470365-7363-4006-B869-303EA36164D3}" srcOrd="1" destOrd="0" presId="urn:microsoft.com/office/officeart/2005/8/layout/cycle8"/>
    <dgm:cxn modelId="{28071ACA-844D-47DB-A590-CE8CDFAAA367}" type="presOf" srcId="{D875E883-5C8E-4F36-81CF-78A56889122E}" destId="{4C94E1DC-DC6E-48E7-9FD4-3816C478B86F}" srcOrd="0" destOrd="0" presId="urn:microsoft.com/office/officeart/2005/8/layout/cycle8"/>
    <dgm:cxn modelId="{82117219-363B-40C2-AD21-4CDFF51A83A2}" type="presOf" srcId="{5C4B4330-1502-45C4-9AB0-40F8F4911060}" destId="{AFBBB016-C691-4C39-8A36-C3583900785F}" srcOrd="0" destOrd="0" presId="urn:microsoft.com/office/officeart/2005/8/layout/cycle8"/>
    <dgm:cxn modelId="{5928885B-E5C1-46DC-A2ED-818E94DCB3FE}" type="presOf" srcId="{D0F80819-FAA0-4AD8-96AF-66B718F08A16}" destId="{936E86FB-B923-436F-AA7F-2503FE208290}" srcOrd="0" destOrd="0" presId="urn:microsoft.com/office/officeart/2005/8/layout/cycle8"/>
    <dgm:cxn modelId="{5B67A0C2-DB22-4934-84D1-54413BA07522}" srcId="{4A40464E-8090-46BB-B4A4-9897A2D9FB08}" destId="{D875E883-5C8E-4F36-81CF-78A56889122E}" srcOrd="4" destOrd="0" parTransId="{926E221E-5225-494D-82CD-0F47DD91BD27}" sibTransId="{9831E9DE-0BCF-471F-82BA-89C38AA0143C}"/>
    <dgm:cxn modelId="{349B8F9F-59D4-4660-BCC3-4D7D03DD8B16}" srcId="{4A40464E-8090-46BB-B4A4-9897A2D9FB08}" destId="{82161754-D820-4300-A9B4-98ADE30B4F91}" srcOrd="5" destOrd="0" parTransId="{17DBF516-117F-4913-A0AE-FB66004F619A}" sibTransId="{FD901924-55C3-48F4-AFE2-7640F30C61BD}"/>
    <dgm:cxn modelId="{0C7F9BBC-CD71-4CEF-96BF-C7F67FC69933}" type="presOf" srcId="{0179CA09-D8E5-4D74-ADD0-18938BDF5706}" destId="{18FA09CF-6399-4A12-9A53-6CAB135A9FFF}" srcOrd="0" destOrd="0" presId="urn:microsoft.com/office/officeart/2005/8/layout/cycle8"/>
    <dgm:cxn modelId="{04F5017E-D8BD-44F0-9BFB-6D0F14E05547}" type="presOf" srcId="{4A40464E-8090-46BB-B4A4-9897A2D9FB08}" destId="{5BC4B1B7-9D58-4B5C-8A8C-4F6FAC2E916A}" srcOrd="0" destOrd="0" presId="urn:microsoft.com/office/officeart/2005/8/layout/cycle8"/>
    <dgm:cxn modelId="{61BCFB64-3E66-4869-8BD7-7819530F0ED5}" type="presOf" srcId="{0179CA09-D8E5-4D74-ADD0-18938BDF5706}" destId="{C4D1034A-A808-43CD-A0DE-F7A1C3ECD5C9}" srcOrd="1" destOrd="0" presId="urn:microsoft.com/office/officeart/2005/8/layout/cycle8"/>
    <dgm:cxn modelId="{98D74F0E-C853-4462-B9CF-0A5A77CBEC51}" type="presParOf" srcId="{5BC4B1B7-9D58-4B5C-8A8C-4F6FAC2E916A}" destId="{18FA09CF-6399-4A12-9A53-6CAB135A9FFF}" srcOrd="0" destOrd="0" presId="urn:microsoft.com/office/officeart/2005/8/layout/cycle8"/>
    <dgm:cxn modelId="{96FE8B15-9FD1-4124-8911-3196F5A245F4}" type="presParOf" srcId="{5BC4B1B7-9D58-4B5C-8A8C-4F6FAC2E916A}" destId="{2D20E099-BFC5-4217-9F1A-4EE621910486}" srcOrd="1" destOrd="0" presId="urn:microsoft.com/office/officeart/2005/8/layout/cycle8"/>
    <dgm:cxn modelId="{CBEEB6BA-FE6F-433D-BE20-766C4F5D6B58}" type="presParOf" srcId="{5BC4B1B7-9D58-4B5C-8A8C-4F6FAC2E916A}" destId="{8D10DCE2-A21B-443A-B150-4576C6AA68F7}" srcOrd="2" destOrd="0" presId="urn:microsoft.com/office/officeart/2005/8/layout/cycle8"/>
    <dgm:cxn modelId="{57D62B38-C6D5-42C0-AC8E-30887F5F4D28}" type="presParOf" srcId="{5BC4B1B7-9D58-4B5C-8A8C-4F6FAC2E916A}" destId="{C4D1034A-A808-43CD-A0DE-F7A1C3ECD5C9}" srcOrd="3" destOrd="0" presId="urn:microsoft.com/office/officeart/2005/8/layout/cycle8"/>
    <dgm:cxn modelId="{400CC9C1-5C94-405E-85C3-C309DEA92C41}" type="presParOf" srcId="{5BC4B1B7-9D58-4B5C-8A8C-4F6FAC2E916A}" destId="{AFBBB016-C691-4C39-8A36-C3583900785F}" srcOrd="4" destOrd="0" presId="urn:microsoft.com/office/officeart/2005/8/layout/cycle8"/>
    <dgm:cxn modelId="{7C5CD150-5CC3-4663-9DAB-078939B7810F}" type="presParOf" srcId="{5BC4B1B7-9D58-4B5C-8A8C-4F6FAC2E916A}" destId="{E2B6AFFE-1AD4-4BFA-A572-FFC007B5B355}" srcOrd="5" destOrd="0" presId="urn:microsoft.com/office/officeart/2005/8/layout/cycle8"/>
    <dgm:cxn modelId="{8CDFEF58-B206-4B47-8D27-AF00387A77DB}" type="presParOf" srcId="{5BC4B1B7-9D58-4B5C-8A8C-4F6FAC2E916A}" destId="{F9B4998F-3EB6-4659-91A0-7A2233C1909D}" srcOrd="6" destOrd="0" presId="urn:microsoft.com/office/officeart/2005/8/layout/cycle8"/>
    <dgm:cxn modelId="{E31CCC69-67DA-4CD8-AC92-8E3EA113FC06}" type="presParOf" srcId="{5BC4B1B7-9D58-4B5C-8A8C-4F6FAC2E916A}" destId="{C501BC53-3A53-495E-ADFA-87E21B88CBDA}" srcOrd="7" destOrd="0" presId="urn:microsoft.com/office/officeart/2005/8/layout/cycle8"/>
    <dgm:cxn modelId="{EC381F77-4B99-4FE7-B9EE-D1BB8B87EAF6}" type="presParOf" srcId="{5BC4B1B7-9D58-4B5C-8A8C-4F6FAC2E916A}" destId="{614A93FD-C74D-42AF-8251-DB5C8C0D76E5}" srcOrd="8" destOrd="0" presId="urn:microsoft.com/office/officeart/2005/8/layout/cycle8"/>
    <dgm:cxn modelId="{544CCE2B-D8CC-4CFF-874E-31420FBF29A3}" type="presParOf" srcId="{5BC4B1B7-9D58-4B5C-8A8C-4F6FAC2E916A}" destId="{55917168-C6C4-4499-9895-280DADAB2FB2}" srcOrd="9" destOrd="0" presId="urn:microsoft.com/office/officeart/2005/8/layout/cycle8"/>
    <dgm:cxn modelId="{98EC325C-965E-4EB1-A851-05C456B1511B}" type="presParOf" srcId="{5BC4B1B7-9D58-4B5C-8A8C-4F6FAC2E916A}" destId="{D2F1F564-3755-4269-B098-3980CB12C3F1}" srcOrd="10" destOrd="0" presId="urn:microsoft.com/office/officeart/2005/8/layout/cycle8"/>
    <dgm:cxn modelId="{01ABE8CA-C6FC-4BD3-BE21-6B4E27AD6C41}" type="presParOf" srcId="{5BC4B1B7-9D58-4B5C-8A8C-4F6FAC2E916A}" destId="{8EB5B98C-AB36-4052-AAEB-1C03D30E30AA}" srcOrd="11" destOrd="0" presId="urn:microsoft.com/office/officeart/2005/8/layout/cycle8"/>
    <dgm:cxn modelId="{AB3AB503-4E30-4E3A-A1FF-92A9CD7B4326}" type="presParOf" srcId="{5BC4B1B7-9D58-4B5C-8A8C-4F6FAC2E916A}" destId="{936E86FB-B923-436F-AA7F-2503FE208290}" srcOrd="12" destOrd="0" presId="urn:microsoft.com/office/officeart/2005/8/layout/cycle8"/>
    <dgm:cxn modelId="{CB36BD09-CA5F-43AF-9856-C54B036BFD3D}" type="presParOf" srcId="{5BC4B1B7-9D58-4B5C-8A8C-4F6FAC2E916A}" destId="{213E4620-5A46-488E-9C9A-658FBD643310}" srcOrd="13" destOrd="0" presId="urn:microsoft.com/office/officeart/2005/8/layout/cycle8"/>
    <dgm:cxn modelId="{81D4BF97-4064-4758-ABB8-A07A54EED660}" type="presParOf" srcId="{5BC4B1B7-9D58-4B5C-8A8C-4F6FAC2E916A}" destId="{5D10B5AC-46B0-4227-81F4-8A9D7B25FE58}" srcOrd="14" destOrd="0" presId="urn:microsoft.com/office/officeart/2005/8/layout/cycle8"/>
    <dgm:cxn modelId="{7EC8B6E6-E6FD-4B8E-A063-8238DFD5EFC1}" type="presParOf" srcId="{5BC4B1B7-9D58-4B5C-8A8C-4F6FAC2E916A}" destId="{F03807AC-F325-4E80-96D5-D4ED0EB6927D}" srcOrd="15" destOrd="0" presId="urn:microsoft.com/office/officeart/2005/8/layout/cycle8"/>
    <dgm:cxn modelId="{6A4A558C-B443-41A9-85DB-E376AED65E1D}" type="presParOf" srcId="{5BC4B1B7-9D58-4B5C-8A8C-4F6FAC2E916A}" destId="{4C94E1DC-DC6E-48E7-9FD4-3816C478B86F}" srcOrd="16" destOrd="0" presId="urn:microsoft.com/office/officeart/2005/8/layout/cycle8"/>
    <dgm:cxn modelId="{9937B447-93F9-4B7A-B63E-38B6A6D1FBC0}" type="presParOf" srcId="{5BC4B1B7-9D58-4B5C-8A8C-4F6FAC2E916A}" destId="{815DB1EA-31A0-4800-B086-A47B9E12B516}" srcOrd="17" destOrd="0" presId="urn:microsoft.com/office/officeart/2005/8/layout/cycle8"/>
    <dgm:cxn modelId="{F92AF254-BEF1-4DE7-A9A5-8950DB5C3C75}" type="presParOf" srcId="{5BC4B1B7-9D58-4B5C-8A8C-4F6FAC2E916A}" destId="{C5FB2066-6E30-4FF2-B68D-7F9A58EEC29E}" srcOrd="18" destOrd="0" presId="urn:microsoft.com/office/officeart/2005/8/layout/cycle8"/>
    <dgm:cxn modelId="{9FC2DD23-28FD-4F32-88EE-A4596FABE2F0}" type="presParOf" srcId="{5BC4B1B7-9D58-4B5C-8A8C-4F6FAC2E916A}" destId="{F6470365-7363-4006-B869-303EA36164D3}" srcOrd="19" destOrd="0" presId="urn:microsoft.com/office/officeart/2005/8/layout/cycle8"/>
    <dgm:cxn modelId="{2530FE3F-4248-4214-A4B1-702D0B525CF3}" type="presParOf" srcId="{5BC4B1B7-9D58-4B5C-8A8C-4F6FAC2E916A}" destId="{BE05300D-8AF6-45F7-86F9-155305EFE129}" srcOrd="20" destOrd="0" presId="urn:microsoft.com/office/officeart/2005/8/layout/cycle8"/>
    <dgm:cxn modelId="{A9AB71BF-6743-4CEC-B823-E95BFAFEBDF5}" type="presParOf" srcId="{5BC4B1B7-9D58-4B5C-8A8C-4F6FAC2E916A}" destId="{7C59EF65-B04A-407D-A657-6520AEEB781E}" srcOrd="21" destOrd="0" presId="urn:microsoft.com/office/officeart/2005/8/layout/cycle8"/>
    <dgm:cxn modelId="{196213B2-9F43-41FE-8B97-8E9AF06B2890}" type="presParOf" srcId="{5BC4B1B7-9D58-4B5C-8A8C-4F6FAC2E916A}" destId="{9ED21C5F-BE3A-4847-917B-9DAD760BADBF}" srcOrd="22" destOrd="0" presId="urn:microsoft.com/office/officeart/2005/8/layout/cycle8"/>
    <dgm:cxn modelId="{CF529764-34A2-4298-B514-60DAE197D445}" type="presParOf" srcId="{5BC4B1B7-9D58-4B5C-8A8C-4F6FAC2E916A}" destId="{C7FDD366-7CD3-4CE8-A017-0558C9117181}" srcOrd="23" destOrd="0" presId="urn:microsoft.com/office/officeart/2005/8/layout/cycle8"/>
    <dgm:cxn modelId="{59094433-0B7A-4240-87CB-ED3AB1CCBBF7}" type="presParOf" srcId="{5BC4B1B7-9D58-4B5C-8A8C-4F6FAC2E916A}" destId="{569CAD63-DB9B-4172-A53F-40BFED62F8AE}" srcOrd="24" destOrd="0" presId="urn:microsoft.com/office/officeart/2005/8/layout/cycle8"/>
    <dgm:cxn modelId="{863EB353-B22B-4C61-8AA5-4DCF96B18154}" type="presParOf" srcId="{5BC4B1B7-9D58-4B5C-8A8C-4F6FAC2E916A}" destId="{56F3D9E0-1598-4386-8D1E-F94B3B9C529E}" srcOrd="25" destOrd="0" presId="urn:microsoft.com/office/officeart/2005/8/layout/cycle8"/>
    <dgm:cxn modelId="{1D1B39C4-DB19-4A4E-B89D-00E026657667}" type="presParOf" srcId="{5BC4B1B7-9D58-4B5C-8A8C-4F6FAC2E916A}" destId="{39538845-4813-430E-807B-9D7154985AB6}" srcOrd="26" destOrd="0" presId="urn:microsoft.com/office/officeart/2005/8/layout/cycle8"/>
    <dgm:cxn modelId="{FCCC5EB4-02C2-444F-81DA-31938C26A77F}" type="presParOf" srcId="{5BC4B1B7-9D58-4B5C-8A8C-4F6FAC2E916A}" destId="{B6DD269F-03C3-40AD-BA6D-92FDBD1314E3}" srcOrd="27" destOrd="0" presId="urn:microsoft.com/office/officeart/2005/8/layout/cycle8"/>
    <dgm:cxn modelId="{B1CC5743-156E-4F07-8248-A1EC38C3DD2B}" type="presParOf" srcId="{5BC4B1B7-9D58-4B5C-8A8C-4F6FAC2E916A}" destId="{30DA7116-2C27-4FEB-A272-76AC4781DB39}" srcOrd="28" destOrd="0" presId="urn:microsoft.com/office/officeart/2005/8/layout/cycle8"/>
    <dgm:cxn modelId="{EF0EBEEF-0B32-4429-B039-FE3728D7A149}" type="presParOf" srcId="{5BC4B1B7-9D58-4B5C-8A8C-4F6FAC2E916A}" destId="{38C1FF05-845C-4561-BCE0-3EE209BAD973}" srcOrd="29" destOrd="0" presId="urn:microsoft.com/office/officeart/2005/8/layout/cycle8"/>
    <dgm:cxn modelId="{56F7DC60-7DBD-4CC1-979A-8D25CDE6A406}" type="presParOf" srcId="{5BC4B1B7-9D58-4B5C-8A8C-4F6FAC2E916A}" destId="{FDA3DA60-C780-48AB-88A2-5EE1416D43F2}" srcOrd="30" destOrd="0" presId="urn:microsoft.com/office/officeart/2005/8/layout/cycle8"/>
    <dgm:cxn modelId="{B6F87C15-0994-4EF8-806A-302309E0ADE3}" type="presParOf" srcId="{5BC4B1B7-9D58-4B5C-8A8C-4F6FAC2E916A}" destId="{43A1DD15-AEDF-4103-8354-B56BAD2D3399}" srcOrd="31" destOrd="0" presId="urn:microsoft.com/office/officeart/2005/8/layout/cycle8"/>
    <dgm:cxn modelId="{EE56C864-4AAB-4B86-8DF8-9EDF9ADCFB19}" type="presParOf" srcId="{5BC4B1B7-9D58-4B5C-8A8C-4F6FAC2E916A}" destId="{81BFAF03-1229-4C6E-AA21-A3A472E9DC7A}" srcOrd="32" destOrd="0" presId="urn:microsoft.com/office/officeart/2005/8/layout/cycle8"/>
    <dgm:cxn modelId="{AD5D0070-FCFC-47F9-9FE5-8454FC9B0711}" type="presParOf" srcId="{5BC4B1B7-9D58-4B5C-8A8C-4F6FAC2E916A}" destId="{EE8B803A-98D3-4372-BA11-90567E65C981}" srcOrd="33" destOrd="0" presId="urn:microsoft.com/office/officeart/2005/8/layout/cycle8"/>
    <dgm:cxn modelId="{6246C8C0-EB18-404B-9B7D-26F00396F060}" type="presParOf" srcId="{5BC4B1B7-9D58-4B5C-8A8C-4F6FAC2E916A}" destId="{DF9904D2-270B-433F-82D8-A766D9052B20}" srcOrd="34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83775" tIns="41886" rIns="83775" bIns="41886" anchor="ctr"/>
          <a:lstStyle/>
          <a:p>
            <a:pPr defTabSz="411956"/>
            <a:endParaRPr lang="ru-RU" sz="1600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3775" tIns="41886" rIns="83775" bIns="41886" anchor="ctr"/>
          <a:lstStyle/>
          <a:p>
            <a:pPr defTabSz="411956"/>
            <a:endParaRPr lang="ru-RU" sz="1600" dirty="0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3775" tIns="41886" rIns="83775" bIns="41886" anchor="ctr"/>
          <a:lstStyle/>
          <a:p>
            <a:pPr defTabSz="411956"/>
            <a:endParaRPr lang="ru-RU" sz="1600" dirty="0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3775" tIns="41886" rIns="83775" bIns="41886" anchor="ctr"/>
          <a:lstStyle/>
          <a:p>
            <a:pPr defTabSz="411956"/>
            <a:endParaRPr lang="ru-RU" sz="1600" dirty="0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3775" tIns="41886" rIns="83775" bIns="41886" anchor="ctr"/>
          <a:lstStyle/>
          <a:p>
            <a:pPr defTabSz="411956"/>
            <a:endParaRPr lang="ru-RU" sz="1600" dirty="0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3775" tIns="41886" rIns="83775" bIns="41886" anchor="ctr"/>
          <a:lstStyle/>
          <a:p>
            <a:pPr defTabSz="411956"/>
            <a:endParaRPr lang="ru-RU" sz="1600" dirty="0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3775" tIns="41886" rIns="83775" bIns="41886" anchor="ctr"/>
          <a:lstStyle/>
          <a:p>
            <a:pPr defTabSz="411956"/>
            <a:endParaRPr lang="ru-RU" sz="1600" dirty="0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3775" tIns="41886" rIns="83775" bIns="41886" anchor="ctr"/>
          <a:lstStyle/>
          <a:p>
            <a:pPr defTabSz="411956"/>
            <a:endParaRPr lang="ru-RU" sz="1600" dirty="0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3775" tIns="41886" rIns="83775" bIns="41886" anchor="ctr"/>
          <a:lstStyle/>
          <a:p>
            <a:pPr defTabSz="411956"/>
            <a:endParaRPr lang="ru-RU" sz="1600" dirty="0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3775" tIns="41886" rIns="83775" bIns="41886" anchor="ctr"/>
          <a:lstStyle/>
          <a:p>
            <a:pPr defTabSz="411956"/>
            <a:endParaRPr lang="ru-RU" sz="1600" dirty="0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3775" tIns="41886" rIns="83775" bIns="41886" anchor="ctr"/>
          <a:lstStyle/>
          <a:p>
            <a:pPr defTabSz="411956"/>
            <a:endParaRPr lang="ru-RU" sz="1600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3775" tIns="41886" rIns="83775" bIns="41886" anchor="ctr"/>
          <a:lstStyle/>
          <a:p>
            <a:pPr defTabSz="411956"/>
            <a:endParaRPr lang="ru-RU" sz="1600" dirty="0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3775" tIns="41886" rIns="83775" bIns="41886" anchor="ctr"/>
          <a:lstStyle/>
          <a:p>
            <a:pPr defTabSz="411956"/>
            <a:endParaRPr lang="ru-RU" sz="1600" dirty="0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3775" tIns="41886" rIns="83775" bIns="41886" anchor="ctr"/>
          <a:lstStyle/>
          <a:p>
            <a:pPr defTabSz="411956"/>
            <a:endParaRPr lang="ru-RU" sz="1600" dirty="0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3775" tIns="41886" rIns="83775" bIns="41886" anchor="ctr"/>
          <a:lstStyle/>
          <a:p>
            <a:pPr defTabSz="411956"/>
            <a:endParaRPr lang="ru-RU" sz="1600" dirty="0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3775" tIns="41886" rIns="83775" bIns="41886" anchor="ctr"/>
          <a:lstStyle/>
          <a:p>
            <a:pPr defTabSz="411956"/>
            <a:endParaRPr lang="ru-RU" sz="1600" dirty="0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3775" tIns="41886" rIns="83775" bIns="41886" anchor="ctr"/>
          <a:lstStyle/>
          <a:p>
            <a:pPr defTabSz="411956"/>
            <a:endParaRPr lang="ru-RU" sz="1600" dirty="0"/>
          </a:p>
        </p:txBody>
      </p:sp>
      <p:sp>
        <p:nvSpPr>
          <p:cNvPr id="23571" name="Rectangle 1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2338" y="754063"/>
            <a:ext cx="4927600" cy="369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7" name="Rectangle 19"/>
          <p:cNvSpPr>
            <a:spLocks noGrp="1" noChangeArrowheads="1"/>
          </p:cNvSpPr>
          <p:nvPr>
            <p:ph type="body"/>
          </p:nvPr>
        </p:nvSpPr>
        <p:spPr bwMode="auto">
          <a:xfrm>
            <a:off x="679465" y="4714652"/>
            <a:ext cx="5412907" cy="4440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0" y="0"/>
            <a:ext cx="2948902" cy="495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3775" tIns="41886" rIns="83775" bIns="41886" anchor="ctr"/>
          <a:lstStyle/>
          <a:p>
            <a:pPr defTabSz="411956"/>
            <a:endParaRPr lang="ru-RU" sz="1600" dirty="0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3847253" y="0"/>
            <a:ext cx="2948902" cy="495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3775" tIns="41886" rIns="83775" bIns="41886" anchor="ctr"/>
          <a:lstStyle/>
          <a:p>
            <a:pPr defTabSz="411956"/>
            <a:endParaRPr lang="ru-RU" sz="1600" dirty="0"/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0" y="9429305"/>
            <a:ext cx="2948902" cy="495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3775" tIns="41886" rIns="83775" bIns="41886" anchor="ctr"/>
          <a:lstStyle/>
          <a:p>
            <a:pPr defTabSz="411956"/>
            <a:endParaRPr lang="ru-RU" sz="1600" dirty="0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3847254" y="9427767"/>
            <a:ext cx="2924581" cy="4711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11956">
              <a:lnSpc>
                <a:spcPct val="95000"/>
              </a:lnSpc>
              <a:buClrTx/>
              <a:buFontTx/>
              <a:buNone/>
              <a:tabLst>
                <a:tab pos="0" algn="l"/>
                <a:tab pos="410424" algn="l"/>
                <a:tab pos="822380" algn="l"/>
                <a:tab pos="1232804" algn="l"/>
                <a:tab pos="1644759" algn="l"/>
                <a:tab pos="2056715" algn="l"/>
                <a:tab pos="2468670" algn="l"/>
                <a:tab pos="2879094" algn="l"/>
                <a:tab pos="3291051" algn="l"/>
                <a:tab pos="3703006" algn="l"/>
                <a:tab pos="4114961" algn="l"/>
                <a:tab pos="4525386" algn="l"/>
                <a:tab pos="4937341" algn="l"/>
                <a:tab pos="5349296" algn="l"/>
                <a:tab pos="5761252" algn="l"/>
                <a:tab pos="6173207" algn="l"/>
                <a:tab pos="6583631" algn="l"/>
                <a:tab pos="6995587" algn="l"/>
                <a:tab pos="7407542" algn="l"/>
                <a:tab pos="7819498" algn="l"/>
                <a:tab pos="822992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48957C84-A323-47D8-9FF5-A0CDE9BFC6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7987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426086" indent="-220553" defTabSz="4334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867193" indent="-220553" defTabSz="4334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308299" indent="-220553" defTabSz="4334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749406" indent="-220553" defTabSz="4334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/>
            <a:fld id="{88371EC0-851D-496D-94CF-9F8487AF4218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47254" y="9427765"/>
            <a:ext cx="2927621" cy="47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C66C758F-2FB5-4F4B-B8C9-0C639AF7EC42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1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3847254" y="9427766"/>
            <a:ext cx="2932181" cy="47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FB86A90B-38B7-474E-ACBB-5810082FBF77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1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847253" y="9427766"/>
            <a:ext cx="2935221" cy="48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8537DD71-7A54-47F5-9507-7070459B39F1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1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3847254" y="9427766"/>
            <a:ext cx="2944341" cy="49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AA046E69-B612-486E-B69D-F19C51E8168D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1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3847253" y="9429305"/>
            <a:ext cx="2948902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D21F3427-1AA8-4B9B-B091-089B14A7C836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1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79464" y="4714653"/>
            <a:ext cx="5432668" cy="44621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8893" algn="l"/>
                <a:tab pos="820849" algn="l"/>
                <a:tab pos="1231272" algn="l"/>
                <a:tab pos="1641696" algn="l"/>
                <a:tab pos="2053653" algn="l"/>
                <a:tab pos="2465607" algn="l"/>
                <a:tab pos="2877563" algn="l"/>
                <a:tab pos="3287987" algn="l"/>
                <a:tab pos="3699942" algn="l"/>
                <a:tab pos="4111898" algn="l"/>
                <a:tab pos="4523854" algn="l"/>
                <a:tab pos="4934278" algn="l"/>
                <a:tab pos="5346234" algn="l"/>
                <a:tab pos="5758189" algn="l"/>
                <a:tab pos="6170145" algn="l"/>
                <a:tab pos="6580568" algn="l"/>
                <a:tab pos="6992524" algn="l"/>
                <a:tab pos="7404480" algn="l"/>
                <a:tab pos="7816434" algn="l"/>
                <a:tab pos="8226859" algn="l"/>
              </a:tabLst>
            </a:pPr>
            <a:fld id="{B23FB012-CBDC-41C7-8037-4D581DE3E135}" type="slidenum">
              <a:rPr lang="ru-RU"/>
              <a:pPr>
                <a:tabLst>
                  <a:tab pos="0" algn="l"/>
                  <a:tab pos="408893" algn="l"/>
                  <a:tab pos="820849" algn="l"/>
                  <a:tab pos="1231272" algn="l"/>
                  <a:tab pos="1641696" algn="l"/>
                  <a:tab pos="2053653" algn="l"/>
                  <a:tab pos="2465607" algn="l"/>
                  <a:tab pos="2877563" algn="l"/>
                  <a:tab pos="3287987" algn="l"/>
                  <a:tab pos="3699942" algn="l"/>
                  <a:tab pos="4111898" algn="l"/>
                  <a:tab pos="4523854" algn="l"/>
                  <a:tab pos="4934278" algn="l"/>
                  <a:tab pos="5346234" algn="l"/>
                  <a:tab pos="5758189" algn="l"/>
                  <a:tab pos="6170145" algn="l"/>
                  <a:tab pos="6580568" algn="l"/>
                  <a:tab pos="6992524" algn="l"/>
                  <a:tab pos="7404480" algn="l"/>
                  <a:tab pos="7816434" algn="l"/>
                  <a:tab pos="8226859" algn="l"/>
                </a:tabLst>
              </a:pPr>
              <a:t>10</a:t>
            </a:fld>
            <a:endParaRPr lang="ru-RU" dirty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47255" y="9427765"/>
            <a:ext cx="2927621" cy="474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56">
              <a:lnSpc>
                <a:spcPct val="95000"/>
              </a:lnSpc>
              <a:buClrTx/>
              <a:tabLst>
                <a:tab pos="0" algn="l"/>
                <a:tab pos="408893" algn="l"/>
                <a:tab pos="820849" algn="l"/>
                <a:tab pos="1231272" algn="l"/>
                <a:tab pos="1641696" algn="l"/>
                <a:tab pos="2053653" algn="l"/>
                <a:tab pos="2465607" algn="l"/>
                <a:tab pos="2877563" algn="l"/>
                <a:tab pos="3287987" algn="l"/>
                <a:tab pos="3699942" algn="l"/>
                <a:tab pos="4111898" algn="l"/>
                <a:tab pos="4523854" algn="l"/>
                <a:tab pos="4934278" algn="l"/>
                <a:tab pos="5346234" algn="l"/>
                <a:tab pos="5758189" algn="l"/>
                <a:tab pos="6170145" algn="l"/>
                <a:tab pos="6580568" algn="l"/>
                <a:tab pos="6992524" algn="l"/>
                <a:tab pos="7404480" algn="l"/>
                <a:tab pos="7816434" algn="l"/>
                <a:tab pos="8226859" algn="l"/>
              </a:tabLst>
            </a:pPr>
            <a:fld id="{51BA7D5A-080B-4794-AD2D-DEE71C29D936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56">
                <a:lnSpc>
                  <a:spcPct val="95000"/>
                </a:lnSpc>
                <a:buClrTx/>
                <a:tabLst>
                  <a:tab pos="0" algn="l"/>
                  <a:tab pos="408893" algn="l"/>
                  <a:tab pos="820849" algn="l"/>
                  <a:tab pos="1231272" algn="l"/>
                  <a:tab pos="1641696" algn="l"/>
                  <a:tab pos="2053653" algn="l"/>
                  <a:tab pos="2465607" algn="l"/>
                  <a:tab pos="2877563" algn="l"/>
                  <a:tab pos="3287987" algn="l"/>
                  <a:tab pos="3699942" algn="l"/>
                  <a:tab pos="4111898" algn="l"/>
                  <a:tab pos="4523854" algn="l"/>
                  <a:tab pos="4934278" algn="l"/>
                  <a:tab pos="5346234" algn="l"/>
                  <a:tab pos="5758189" algn="l"/>
                  <a:tab pos="6170145" algn="l"/>
                  <a:tab pos="6580568" algn="l"/>
                  <a:tab pos="6992524" algn="l"/>
                  <a:tab pos="7404480" algn="l"/>
                  <a:tab pos="7816434" algn="l"/>
                  <a:tab pos="8226859" algn="l"/>
                </a:tabLst>
              </a:pPr>
              <a:t>10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3847255" y="9427766"/>
            <a:ext cx="2932181" cy="478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56">
              <a:lnSpc>
                <a:spcPct val="95000"/>
              </a:lnSpc>
              <a:buClrTx/>
              <a:tabLst>
                <a:tab pos="0" algn="l"/>
                <a:tab pos="408893" algn="l"/>
                <a:tab pos="820849" algn="l"/>
                <a:tab pos="1231272" algn="l"/>
                <a:tab pos="1641696" algn="l"/>
                <a:tab pos="2053653" algn="l"/>
                <a:tab pos="2465607" algn="l"/>
                <a:tab pos="2877563" algn="l"/>
                <a:tab pos="3287987" algn="l"/>
                <a:tab pos="3699942" algn="l"/>
                <a:tab pos="4111898" algn="l"/>
                <a:tab pos="4523854" algn="l"/>
                <a:tab pos="4934278" algn="l"/>
                <a:tab pos="5346234" algn="l"/>
                <a:tab pos="5758189" algn="l"/>
                <a:tab pos="6170145" algn="l"/>
                <a:tab pos="6580568" algn="l"/>
                <a:tab pos="6992524" algn="l"/>
                <a:tab pos="7404480" algn="l"/>
                <a:tab pos="7816434" algn="l"/>
                <a:tab pos="8226859" algn="l"/>
              </a:tabLst>
            </a:pPr>
            <a:fld id="{0AB679E5-A139-4305-AF57-13D5B9D746D5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56">
                <a:lnSpc>
                  <a:spcPct val="95000"/>
                </a:lnSpc>
                <a:buClrTx/>
                <a:tabLst>
                  <a:tab pos="0" algn="l"/>
                  <a:tab pos="408893" algn="l"/>
                  <a:tab pos="820849" algn="l"/>
                  <a:tab pos="1231272" algn="l"/>
                  <a:tab pos="1641696" algn="l"/>
                  <a:tab pos="2053653" algn="l"/>
                  <a:tab pos="2465607" algn="l"/>
                  <a:tab pos="2877563" algn="l"/>
                  <a:tab pos="3287987" algn="l"/>
                  <a:tab pos="3699942" algn="l"/>
                  <a:tab pos="4111898" algn="l"/>
                  <a:tab pos="4523854" algn="l"/>
                  <a:tab pos="4934278" algn="l"/>
                  <a:tab pos="5346234" algn="l"/>
                  <a:tab pos="5758189" algn="l"/>
                  <a:tab pos="6170145" algn="l"/>
                  <a:tab pos="6580568" algn="l"/>
                  <a:tab pos="6992524" algn="l"/>
                  <a:tab pos="7404480" algn="l"/>
                  <a:tab pos="7816434" algn="l"/>
                  <a:tab pos="8226859" algn="l"/>
                </a:tabLst>
              </a:pPr>
              <a:t>10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3847253" y="9427767"/>
            <a:ext cx="2935221" cy="481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56">
              <a:lnSpc>
                <a:spcPct val="95000"/>
              </a:lnSpc>
              <a:buClrTx/>
              <a:tabLst>
                <a:tab pos="0" algn="l"/>
                <a:tab pos="408893" algn="l"/>
                <a:tab pos="820849" algn="l"/>
                <a:tab pos="1231272" algn="l"/>
                <a:tab pos="1641696" algn="l"/>
                <a:tab pos="2053653" algn="l"/>
                <a:tab pos="2465607" algn="l"/>
                <a:tab pos="2877563" algn="l"/>
                <a:tab pos="3287987" algn="l"/>
                <a:tab pos="3699942" algn="l"/>
                <a:tab pos="4111898" algn="l"/>
                <a:tab pos="4523854" algn="l"/>
                <a:tab pos="4934278" algn="l"/>
                <a:tab pos="5346234" algn="l"/>
                <a:tab pos="5758189" algn="l"/>
                <a:tab pos="6170145" algn="l"/>
                <a:tab pos="6580568" algn="l"/>
                <a:tab pos="6992524" algn="l"/>
                <a:tab pos="7404480" algn="l"/>
                <a:tab pos="7816434" algn="l"/>
                <a:tab pos="8226859" algn="l"/>
              </a:tabLst>
            </a:pPr>
            <a:fld id="{8B8F9777-220B-499E-8110-E8E3D44F11E5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56">
                <a:lnSpc>
                  <a:spcPct val="95000"/>
                </a:lnSpc>
                <a:buClrTx/>
                <a:tabLst>
                  <a:tab pos="0" algn="l"/>
                  <a:tab pos="408893" algn="l"/>
                  <a:tab pos="820849" algn="l"/>
                  <a:tab pos="1231272" algn="l"/>
                  <a:tab pos="1641696" algn="l"/>
                  <a:tab pos="2053653" algn="l"/>
                  <a:tab pos="2465607" algn="l"/>
                  <a:tab pos="2877563" algn="l"/>
                  <a:tab pos="3287987" algn="l"/>
                  <a:tab pos="3699942" algn="l"/>
                  <a:tab pos="4111898" algn="l"/>
                  <a:tab pos="4523854" algn="l"/>
                  <a:tab pos="4934278" algn="l"/>
                  <a:tab pos="5346234" algn="l"/>
                  <a:tab pos="5758189" algn="l"/>
                  <a:tab pos="6170145" algn="l"/>
                  <a:tab pos="6580568" algn="l"/>
                  <a:tab pos="6992524" algn="l"/>
                  <a:tab pos="7404480" algn="l"/>
                  <a:tab pos="7816434" algn="l"/>
                  <a:tab pos="8226859" algn="l"/>
                </a:tabLst>
              </a:pPr>
              <a:t>10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3847255" y="9427766"/>
            <a:ext cx="2944341" cy="491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56">
              <a:lnSpc>
                <a:spcPct val="95000"/>
              </a:lnSpc>
              <a:buClrTx/>
              <a:tabLst>
                <a:tab pos="0" algn="l"/>
                <a:tab pos="408893" algn="l"/>
                <a:tab pos="820849" algn="l"/>
                <a:tab pos="1231272" algn="l"/>
                <a:tab pos="1641696" algn="l"/>
                <a:tab pos="2053653" algn="l"/>
                <a:tab pos="2465607" algn="l"/>
                <a:tab pos="2877563" algn="l"/>
                <a:tab pos="3287987" algn="l"/>
                <a:tab pos="3699942" algn="l"/>
                <a:tab pos="4111898" algn="l"/>
                <a:tab pos="4523854" algn="l"/>
                <a:tab pos="4934278" algn="l"/>
                <a:tab pos="5346234" algn="l"/>
                <a:tab pos="5758189" algn="l"/>
                <a:tab pos="6170145" algn="l"/>
                <a:tab pos="6580568" algn="l"/>
                <a:tab pos="6992524" algn="l"/>
                <a:tab pos="7404480" algn="l"/>
                <a:tab pos="7816434" algn="l"/>
                <a:tab pos="8226859" algn="l"/>
              </a:tabLst>
            </a:pPr>
            <a:fld id="{548B03DE-DBF4-4A9F-B363-839C49F4B718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56">
                <a:lnSpc>
                  <a:spcPct val="95000"/>
                </a:lnSpc>
                <a:buClrTx/>
                <a:tabLst>
                  <a:tab pos="0" algn="l"/>
                  <a:tab pos="408893" algn="l"/>
                  <a:tab pos="820849" algn="l"/>
                  <a:tab pos="1231272" algn="l"/>
                  <a:tab pos="1641696" algn="l"/>
                  <a:tab pos="2053653" algn="l"/>
                  <a:tab pos="2465607" algn="l"/>
                  <a:tab pos="2877563" algn="l"/>
                  <a:tab pos="3287987" algn="l"/>
                  <a:tab pos="3699942" algn="l"/>
                  <a:tab pos="4111898" algn="l"/>
                  <a:tab pos="4523854" algn="l"/>
                  <a:tab pos="4934278" algn="l"/>
                  <a:tab pos="5346234" algn="l"/>
                  <a:tab pos="5758189" algn="l"/>
                  <a:tab pos="6170145" algn="l"/>
                  <a:tab pos="6580568" algn="l"/>
                  <a:tab pos="6992524" algn="l"/>
                  <a:tab pos="7404480" algn="l"/>
                  <a:tab pos="7816434" algn="l"/>
                  <a:tab pos="8226859" algn="l"/>
                </a:tabLst>
              </a:pPr>
              <a:t>10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7762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8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9464" y="4714654"/>
            <a:ext cx="5432668" cy="4462137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7DE1114-1BEA-47BF-B861-E4828A776F03}" type="slidenum">
              <a:rPr lang="ru-RU"/>
              <a:pPr/>
              <a:t>11</a:t>
            </a:fld>
            <a:endParaRPr lang="ru-RU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46622" y="9428136"/>
            <a:ext cx="2914204" cy="45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49552">
              <a:lnSpc>
                <a:spcPct val="95000"/>
              </a:lnSpc>
              <a:buClrTx/>
              <a:tabLst>
                <a:tab pos="0" algn="l"/>
                <a:tab pos="447947" algn="l"/>
                <a:tab pos="897499" algn="l"/>
                <a:tab pos="1345446" algn="l"/>
                <a:tab pos="1794998" algn="l"/>
                <a:tab pos="2244549" algn="l"/>
                <a:tab pos="2694103" algn="l"/>
                <a:tab pos="3143654" algn="l"/>
                <a:tab pos="3591601" algn="l"/>
                <a:tab pos="4041154" algn="l"/>
                <a:tab pos="4492311" algn="l"/>
                <a:tab pos="4940258" algn="l"/>
                <a:tab pos="5389810" algn="l"/>
                <a:tab pos="5839363" algn="l"/>
                <a:tab pos="6287308" algn="l"/>
                <a:tab pos="6736860" algn="l"/>
                <a:tab pos="7188019" algn="l"/>
                <a:tab pos="7635965" algn="l"/>
                <a:tab pos="8083912" algn="l"/>
                <a:tab pos="8535069" algn="l"/>
                <a:tab pos="8984621" algn="l"/>
              </a:tabLst>
            </a:pPr>
            <a:fld id="{36A6C051-8295-43C5-8C30-CBEFC4CB5337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49552">
                <a:lnSpc>
                  <a:spcPct val="95000"/>
                </a:lnSpc>
                <a:buClrTx/>
                <a:tabLst>
                  <a:tab pos="0" algn="l"/>
                  <a:tab pos="447947" algn="l"/>
                  <a:tab pos="897499" algn="l"/>
                  <a:tab pos="1345446" algn="l"/>
                  <a:tab pos="1794998" algn="l"/>
                  <a:tab pos="2244549" algn="l"/>
                  <a:tab pos="2694103" algn="l"/>
                  <a:tab pos="3143654" algn="l"/>
                  <a:tab pos="3591601" algn="l"/>
                  <a:tab pos="4041154" algn="l"/>
                  <a:tab pos="4492311" algn="l"/>
                  <a:tab pos="4940258" algn="l"/>
                  <a:tab pos="5389810" algn="l"/>
                  <a:tab pos="5839363" algn="l"/>
                  <a:tab pos="6287308" algn="l"/>
                  <a:tab pos="6736860" algn="l"/>
                  <a:tab pos="7188019" algn="l"/>
                  <a:tab pos="7635965" algn="l"/>
                  <a:tab pos="8083912" algn="l"/>
                  <a:tab pos="8535069" algn="l"/>
                  <a:tab pos="8984621" algn="l"/>
                </a:tabLst>
              </a:pPr>
              <a:t>11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46623" y="9429743"/>
            <a:ext cx="2920612" cy="464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49552">
              <a:lnSpc>
                <a:spcPct val="95000"/>
              </a:lnSpc>
              <a:buClrTx/>
              <a:tabLst>
                <a:tab pos="0" algn="l"/>
                <a:tab pos="447947" algn="l"/>
                <a:tab pos="897499" algn="l"/>
                <a:tab pos="1345446" algn="l"/>
                <a:tab pos="1794998" algn="l"/>
                <a:tab pos="2244549" algn="l"/>
                <a:tab pos="2694103" algn="l"/>
                <a:tab pos="3143654" algn="l"/>
                <a:tab pos="3591601" algn="l"/>
                <a:tab pos="4041154" algn="l"/>
                <a:tab pos="4492311" algn="l"/>
                <a:tab pos="4940258" algn="l"/>
                <a:tab pos="5389810" algn="l"/>
                <a:tab pos="5839363" algn="l"/>
                <a:tab pos="6287308" algn="l"/>
                <a:tab pos="6736860" algn="l"/>
                <a:tab pos="7188019" algn="l"/>
                <a:tab pos="7635965" algn="l"/>
                <a:tab pos="8083912" algn="l"/>
                <a:tab pos="8535069" algn="l"/>
                <a:tab pos="8984621" algn="l"/>
              </a:tabLst>
            </a:pPr>
            <a:fld id="{D3816D4E-9D1C-4362-AF53-177EC555FD09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49552">
                <a:lnSpc>
                  <a:spcPct val="95000"/>
                </a:lnSpc>
                <a:buClrTx/>
                <a:tabLst>
                  <a:tab pos="0" algn="l"/>
                  <a:tab pos="447947" algn="l"/>
                  <a:tab pos="897499" algn="l"/>
                  <a:tab pos="1345446" algn="l"/>
                  <a:tab pos="1794998" algn="l"/>
                  <a:tab pos="2244549" algn="l"/>
                  <a:tab pos="2694103" algn="l"/>
                  <a:tab pos="3143654" algn="l"/>
                  <a:tab pos="3591601" algn="l"/>
                  <a:tab pos="4041154" algn="l"/>
                  <a:tab pos="4492311" algn="l"/>
                  <a:tab pos="4940258" algn="l"/>
                  <a:tab pos="5389810" algn="l"/>
                  <a:tab pos="5839363" algn="l"/>
                  <a:tab pos="6287308" algn="l"/>
                  <a:tab pos="6736860" algn="l"/>
                  <a:tab pos="7188019" algn="l"/>
                  <a:tab pos="7635965" algn="l"/>
                  <a:tab pos="8083912" algn="l"/>
                  <a:tab pos="8535069" algn="l"/>
                  <a:tab pos="8984621" algn="l"/>
                </a:tabLst>
              </a:pPr>
              <a:t>11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46623" y="9429743"/>
            <a:ext cx="2930225" cy="472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49552">
              <a:lnSpc>
                <a:spcPct val="95000"/>
              </a:lnSpc>
              <a:buClrTx/>
              <a:tabLst>
                <a:tab pos="0" algn="l"/>
                <a:tab pos="447947" algn="l"/>
                <a:tab pos="897499" algn="l"/>
                <a:tab pos="1345446" algn="l"/>
                <a:tab pos="1794998" algn="l"/>
                <a:tab pos="2244549" algn="l"/>
                <a:tab pos="2694103" algn="l"/>
                <a:tab pos="3143654" algn="l"/>
                <a:tab pos="3591601" algn="l"/>
                <a:tab pos="4041154" algn="l"/>
                <a:tab pos="4492311" algn="l"/>
                <a:tab pos="4940258" algn="l"/>
                <a:tab pos="5389810" algn="l"/>
                <a:tab pos="5839363" algn="l"/>
                <a:tab pos="6287308" algn="l"/>
                <a:tab pos="6736860" algn="l"/>
                <a:tab pos="7188019" algn="l"/>
                <a:tab pos="7635965" algn="l"/>
                <a:tab pos="8083912" algn="l"/>
                <a:tab pos="8535069" algn="l"/>
                <a:tab pos="8984621" algn="l"/>
              </a:tabLst>
            </a:pPr>
            <a:fld id="{27CBA50F-6D72-4FDE-BFA0-F8B46C9B8775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49552">
                <a:lnSpc>
                  <a:spcPct val="95000"/>
                </a:lnSpc>
                <a:buClrTx/>
                <a:tabLst>
                  <a:tab pos="0" algn="l"/>
                  <a:tab pos="447947" algn="l"/>
                  <a:tab pos="897499" algn="l"/>
                  <a:tab pos="1345446" algn="l"/>
                  <a:tab pos="1794998" algn="l"/>
                  <a:tab pos="2244549" algn="l"/>
                  <a:tab pos="2694103" algn="l"/>
                  <a:tab pos="3143654" algn="l"/>
                  <a:tab pos="3591601" algn="l"/>
                  <a:tab pos="4041154" algn="l"/>
                  <a:tab pos="4492311" algn="l"/>
                  <a:tab pos="4940258" algn="l"/>
                  <a:tab pos="5389810" algn="l"/>
                  <a:tab pos="5839363" algn="l"/>
                  <a:tab pos="6287308" algn="l"/>
                  <a:tab pos="6736860" algn="l"/>
                  <a:tab pos="7188019" algn="l"/>
                  <a:tab pos="7635965" algn="l"/>
                  <a:tab pos="8083912" algn="l"/>
                  <a:tab pos="8535069" algn="l"/>
                  <a:tab pos="8984621" algn="l"/>
                </a:tabLst>
              </a:pPr>
              <a:t>11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3846622" y="9429743"/>
            <a:ext cx="2935032" cy="4775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49552">
              <a:lnSpc>
                <a:spcPct val="95000"/>
              </a:lnSpc>
              <a:buClrTx/>
              <a:tabLst>
                <a:tab pos="0" algn="l"/>
                <a:tab pos="447947" algn="l"/>
                <a:tab pos="897499" algn="l"/>
                <a:tab pos="1345446" algn="l"/>
                <a:tab pos="1794998" algn="l"/>
                <a:tab pos="2244549" algn="l"/>
                <a:tab pos="2694103" algn="l"/>
                <a:tab pos="3143654" algn="l"/>
                <a:tab pos="3591601" algn="l"/>
                <a:tab pos="4041154" algn="l"/>
                <a:tab pos="4492311" algn="l"/>
                <a:tab pos="4940258" algn="l"/>
                <a:tab pos="5389810" algn="l"/>
                <a:tab pos="5839363" algn="l"/>
                <a:tab pos="6287308" algn="l"/>
                <a:tab pos="6736860" algn="l"/>
                <a:tab pos="7188019" algn="l"/>
                <a:tab pos="7635965" algn="l"/>
                <a:tab pos="8083912" algn="l"/>
                <a:tab pos="8535069" algn="l"/>
                <a:tab pos="8984621" algn="l"/>
              </a:tabLst>
            </a:pPr>
            <a:fld id="{C14A3742-25C7-4929-BC1C-51D516FDF822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49552">
                <a:lnSpc>
                  <a:spcPct val="95000"/>
                </a:lnSpc>
                <a:buClrTx/>
                <a:tabLst>
                  <a:tab pos="0" algn="l"/>
                  <a:tab pos="447947" algn="l"/>
                  <a:tab pos="897499" algn="l"/>
                  <a:tab pos="1345446" algn="l"/>
                  <a:tab pos="1794998" algn="l"/>
                  <a:tab pos="2244549" algn="l"/>
                  <a:tab pos="2694103" algn="l"/>
                  <a:tab pos="3143654" algn="l"/>
                  <a:tab pos="3591601" algn="l"/>
                  <a:tab pos="4041154" algn="l"/>
                  <a:tab pos="4492311" algn="l"/>
                  <a:tab pos="4940258" algn="l"/>
                  <a:tab pos="5389810" algn="l"/>
                  <a:tab pos="5839363" algn="l"/>
                  <a:tab pos="6287308" algn="l"/>
                  <a:tab pos="6736860" algn="l"/>
                  <a:tab pos="7188019" algn="l"/>
                  <a:tab pos="7635965" algn="l"/>
                  <a:tab pos="8083912" algn="l"/>
                  <a:tab pos="8535069" algn="l"/>
                  <a:tab pos="8984621" algn="l"/>
                </a:tabLst>
              </a:pPr>
              <a:t>11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3846624" y="9429744"/>
            <a:ext cx="2936633" cy="4808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49552">
              <a:lnSpc>
                <a:spcPct val="95000"/>
              </a:lnSpc>
              <a:buClrTx/>
              <a:tabLst>
                <a:tab pos="0" algn="l"/>
                <a:tab pos="447947" algn="l"/>
                <a:tab pos="897499" algn="l"/>
                <a:tab pos="1345446" algn="l"/>
                <a:tab pos="1794998" algn="l"/>
                <a:tab pos="2244549" algn="l"/>
                <a:tab pos="2694103" algn="l"/>
                <a:tab pos="3143654" algn="l"/>
                <a:tab pos="3591601" algn="l"/>
                <a:tab pos="4041154" algn="l"/>
                <a:tab pos="4492311" algn="l"/>
                <a:tab pos="4940258" algn="l"/>
                <a:tab pos="5389810" algn="l"/>
                <a:tab pos="5839363" algn="l"/>
                <a:tab pos="6287308" algn="l"/>
                <a:tab pos="6736860" algn="l"/>
                <a:tab pos="7188019" algn="l"/>
                <a:tab pos="7635965" algn="l"/>
                <a:tab pos="8083912" algn="l"/>
                <a:tab pos="8535069" algn="l"/>
                <a:tab pos="8984621" algn="l"/>
              </a:tabLst>
            </a:pPr>
            <a:fld id="{27E232E4-FB84-4B9D-82C7-9A073630817B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49552">
                <a:lnSpc>
                  <a:spcPct val="95000"/>
                </a:lnSpc>
                <a:buClrTx/>
                <a:tabLst>
                  <a:tab pos="0" algn="l"/>
                  <a:tab pos="447947" algn="l"/>
                  <a:tab pos="897499" algn="l"/>
                  <a:tab pos="1345446" algn="l"/>
                  <a:tab pos="1794998" algn="l"/>
                  <a:tab pos="2244549" algn="l"/>
                  <a:tab pos="2694103" algn="l"/>
                  <a:tab pos="3143654" algn="l"/>
                  <a:tab pos="3591601" algn="l"/>
                  <a:tab pos="4041154" algn="l"/>
                  <a:tab pos="4492311" algn="l"/>
                  <a:tab pos="4940258" algn="l"/>
                  <a:tab pos="5389810" algn="l"/>
                  <a:tab pos="5839363" algn="l"/>
                  <a:tab pos="6287308" algn="l"/>
                  <a:tab pos="6736860" algn="l"/>
                  <a:tab pos="7188019" algn="l"/>
                  <a:tab pos="7635965" algn="l"/>
                  <a:tab pos="8083912" algn="l"/>
                  <a:tab pos="8535069" algn="l"/>
                  <a:tab pos="8984621" algn="l"/>
                </a:tabLst>
              </a:pPr>
              <a:t>11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6" name="Text Box 6"/>
          <p:cNvSpPr txBox="1">
            <a:spLocks noChangeArrowheads="1"/>
          </p:cNvSpPr>
          <p:nvPr/>
        </p:nvSpPr>
        <p:spPr bwMode="auto">
          <a:xfrm>
            <a:off x="3846622" y="9429744"/>
            <a:ext cx="2946246" cy="490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49552">
              <a:lnSpc>
                <a:spcPct val="95000"/>
              </a:lnSpc>
              <a:buClrTx/>
              <a:tabLst>
                <a:tab pos="0" algn="l"/>
                <a:tab pos="447947" algn="l"/>
                <a:tab pos="897499" algn="l"/>
                <a:tab pos="1345446" algn="l"/>
                <a:tab pos="1794998" algn="l"/>
                <a:tab pos="2244549" algn="l"/>
                <a:tab pos="2694103" algn="l"/>
                <a:tab pos="3143654" algn="l"/>
                <a:tab pos="3591601" algn="l"/>
                <a:tab pos="4041154" algn="l"/>
                <a:tab pos="4492311" algn="l"/>
                <a:tab pos="4940258" algn="l"/>
                <a:tab pos="5389810" algn="l"/>
                <a:tab pos="5839363" algn="l"/>
                <a:tab pos="6287308" algn="l"/>
                <a:tab pos="6736860" algn="l"/>
                <a:tab pos="7188019" algn="l"/>
                <a:tab pos="7635965" algn="l"/>
                <a:tab pos="8083912" algn="l"/>
                <a:tab pos="8535069" algn="l"/>
                <a:tab pos="8984621" algn="l"/>
              </a:tabLst>
            </a:pPr>
            <a:fld id="{6AEE2874-4050-4E27-A28E-0FD434C0D503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49552">
                <a:lnSpc>
                  <a:spcPct val="95000"/>
                </a:lnSpc>
                <a:buClrTx/>
                <a:tabLst>
                  <a:tab pos="0" algn="l"/>
                  <a:tab pos="447947" algn="l"/>
                  <a:tab pos="897499" algn="l"/>
                  <a:tab pos="1345446" algn="l"/>
                  <a:tab pos="1794998" algn="l"/>
                  <a:tab pos="2244549" algn="l"/>
                  <a:tab pos="2694103" algn="l"/>
                  <a:tab pos="3143654" algn="l"/>
                  <a:tab pos="3591601" algn="l"/>
                  <a:tab pos="4041154" algn="l"/>
                  <a:tab pos="4492311" algn="l"/>
                  <a:tab pos="4940258" algn="l"/>
                  <a:tab pos="5389810" algn="l"/>
                  <a:tab pos="5839363" algn="l"/>
                  <a:tab pos="6287308" algn="l"/>
                  <a:tab pos="6736860" algn="l"/>
                  <a:tab pos="7188019" algn="l"/>
                  <a:tab pos="7635965" algn="l"/>
                  <a:tab pos="8083912" algn="l"/>
                  <a:tab pos="8535069" algn="l"/>
                  <a:tab pos="8984621" algn="l"/>
                </a:tabLst>
              </a:pPr>
              <a:t>11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7" name="Text Box 7"/>
          <p:cNvSpPr txBox="1">
            <a:spLocks noChangeArrowheads="1"/>
          </p:cNvSpPr>
          <p:nvPr/>
        </p:nvSpPr>
        <p:spPr bwMode="auto">
          <a:xfrm>
            <a:off x="3846624" y="9431351"/>
            <a:ext cx="2951053" cy="4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49552">
              <a:lnSpc>
                <a:spcPct val="95000"/>
              </a:lnSpc>
              <a:buClrTx/>
              <a:tabLst>
                <a:tab pos="0" algn="l"/>
                <a:tab pos="447947" algn="l"/>
                <a:tab pos="897499" algn="l"/>
                <a:tab pos="1345446" algn="l"/>
                <a:tab pos="1794998" algn="l"/>
                <a:tab pos="2244549" algn="l"/>
                <a:tab pos="2694103" algn="l"/>
                <a:tab pos="3143654" algn="l"/>
                <a:tab pos="3591601" algn="l"/>
                <a:tab pos="4041154" algn="l"/>
                <a:tab pos="4492311" algn="l"/>
                <a:tab pos="4940258" algn="l"/>
                <a:tab pos="5389810" algn="l"/>
                <a:tab pos="5839363" algn="l"/>
                <a:tab pos="6287308" algn="l"/>
                <a:tab pos="6736860" algn="l"/>
                <a:tab pos="7188019" algn="l"/>
                <a:tab pos="7635965" algn="l"/>
                <a:tab pos="8083912" algn="l"/>
                <a:tab pos="8535069" algn="l"/>
                <a:tab pos="8984621" algn="l"/>
              </a:tabLst>
            </a:pPr>
            <a:fld id="{5A87158C-F015-4B88-AA49-96F7A2ECDD9B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49552">
                <a:lnSpc>
                  <a:spcPct val="95000"/>
                </a:lnSpc>
                <a:buClrTx/>
                <a:tabLst>
                  <a:tab pos="0" algn="l"/>
                  <a:tab pos="447947" algn="l"/>
                  <a:tab pos="897499" algn="l"/>
                  <a:tab pos="1345446" algn="l"/>
                  <a:tab pos="1794998" algn="l"/>
                  <a:tab pos="2244549" algn="l"/>
                  <a:tab pos="2694103" algn="l"/>
                  <a:tab pos="3143654" algn="l"/>
                  <a:tab pos="3591601" algn="l"/>
                  <a:tab pos="4041154" algn="l"/>
                  <a:tab pos="4492311" algn="l"/>
                  <a:tab pos="4940258" algn="l"/>
                  <a:tab pos="5389810" algn="l"/>
                  <a:tab pos="5839363" algn="l"/>
                  <a:tab pos="6287308" algn="l"/>
                  <a:tab pos="6736860" algn="l"/>
                  <a:tab pos="7188019" algn="l"/>
                  <a:tab pos="7635965" algn="l"/>
                  <a:tab pos="8083912" algn="l"/>
                  <a:tab pos="8535069" algn="l"/>
                  <a:tab pos="8984621" algn="l"/>
                </a:tabLst>
              </a:pPr>
              <a:t>11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8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609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79288" y="4716480"/>
            <a:ext cx="5434295" cy="4464012"/>
          </a:xfrm>
          <a:noFill/>
        </p:spPr>
        <p:txBody>
          <a:bodyPr wrap="none" lIns="91445" tIns="45722" rIns="91445" bIns="45722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7DE1114-1BEA-47BF-B861-E4828A776F03}" type="slidenum">
              <a:rPr lang="ru-RU"/>
              <a:pPr/>
              <a:t>12</a:t>
            </a:fld>
            <a:endParaRPr lang="ru-RU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46622" y="9428136"/>
            <a:ext cx="2914204" cy="45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49552">
              <a:lnSpc>
                <a:spcPct val="95000"/>
              </a:lnSpc>
              <a:buClrTx/>
              <a:tabLst>
                <a:tab pos="0" algn="l"/>
                <a:tab pos="447947" algn="l"/>
                <a:tab pos="897499" algn="l"/>
                <a:tab pos="1345446" algn="l"/>
                <a:tab pos="1794998" algn="l"/>
                <a:tab pos="2244549" algn="l"/>
                <a:tab pos="2694103" algn="l"/>
                <a:tab pos="3143654" algn="l"/>
                <a:tab pos="3591601" algn="l"/>
                <a:tab pos="4041154" algn="l"/>
                <a:tab pos="4492311" algn="l"/>
                <a:tab pos="4940258" algn="l"/>
                <a:tab pos="5389810" algn="l"/>
                <a:tab pos="5839363" algn="l"/>
                <a:tab pos="6287308" algn="l"/>
                <a:tab pos="6736860" algn="l"/>
                <a:tab pos="7188019" algn="l"/>
                <a:tab pos="7635965" algn="l"/>
                <a:tab pos="8083912" algn="l"/>
                <a:tab pos="8535069" algn="l"/>
                <a:tab pos="8984621" algn="l"/>
              </a:tabLst>
            </a:pPr>
            <a:fld id="{36A6C051-8295-43C5-8C30-CBEFC4CB5337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49552">
                <a:lnSpc>
                  <a:spcPct val="95000"/>
                </a:lnSpc>
                <a:buClrTx/>
                <a:tabLst>
                  <a:tab pos="0" algn="l"/>
                  <a:tab pos="447947" algn="l"/>
                  <a:tab pos="897499" algn="l"/>
                  <a:tab pos="1345446" algn="l"/>
                  <a:tab pos="1794998" algn="l"/>
                  <a:tab pos="2244549" algn="l"/>
                  <a:tab pos="2694103" algn="l"/>
                  <a:tab pos="3143654" algn="l"/>
                  <a:tab pos="3591601" algn="l"/>
                  <a:tab pos="4041154" algn="l"/>
                  <a:tab pos="4492311" algn="l"/>
                  <a:tab pos="4940258" algn="l"/>
                  <a:tab pos="5389810" algn="l"/>
                  <a:tab pos="5839363" algn="l"/>
                  <a:tab pos="6287308" algn="l"/>
                  <a:tab pos="6736860" algn="l"/>
                  <a:tab pos="7188019" algn="l"/>
                  <a:tab pos="7635965" algn="l"/>
                  <a:tab pos="8083912" algn="l"/>
                  <a:tab pos="8535069" algn="l"/>
                  <a:tab pos="8984621" algn="l"/>
                </a:tabLst>
              </a:pPr>
              <a:t>12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46623" y="9429743"/>
            <a:ext cx="2920612" cy="464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49552">
              <a:lnSpc>
                <a:spcPct val="95000"/>
              </a:lnSpc>
              <a:buClrTx/>
              <a:tabLst>
                <a:tab pos="0" algn="l"/>
                <a:tab pos="447947" algn="l"/>
                <a:tab pos="897499" algn="l"/>
                <a:tab pos="1345446" algn="l"/>
                <a:tab pos="1794998" algn="l"/>
                <a:tab pos="2244549" algn="l"/>
                <a:tab pos="2694103" algn="l"/>
                <a:tab pos="3143654" algn="l"/>
                <a:tab pos="3591601" algn="l"/>
                <a:tab pos="4041154" algn="l"/>
                <a:tab pos="4492311" algn="l"/>
                <a:tab pos="4940258" algn="l"/>
                <a:tab pos="5389810" algn="l"/>
                <a:tab pos="5839363" algn="l"/>
                <a:tab pos="6287308" algn="l"/>
                <a:tab pos="6736860" algn="l"/>
                <a:tab pos="7188019" algn="l"/>
                <a:tab pos="7635965" algn="l"/>
                <a:tab pos="8083912" algn="l"/>
                <a:tab pos="8535069" algn="l"/>
                <a:tab pos="8984621" algn="l"/>
              </a:tabLst>
            </a:pPr>
            <a:fld id="{D3816D4E-9D1C-4362-AF53-177EC555FD09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49552">
                <a:lnSpc>
                  <a:spcPct val="95000"/>
                </a:lnSpc>
                <a:buClrTx/>
                <a:tabLst>
                  <a:tab pos="0" algn="l"/>
                  <a:tab pos="447947" algn="l"/>
                  <a:tab pos="897499" algn="l"/>
                  <a:tab pos="1345446" algn="l"/>
                  <a:tab pos="1794998" algn="l"/>
                  <a:tab pos="2244549" algn="l"/>
                  <a:tab pos="2694103" algn="l"/>
                  <a:tab pos="3143654" algn="l"/>
                  <a:tab pos="3591601" algn="l"/>
                  <a:tab pos="4041154" algn="l"/>
                  <a:tab pos="4492311" algn="l"/>
                  <a:tab pos="4940258" algn="l"/>
                  <a:tab pos="5389810" algn="l"/>
                  <a:tab pos="5839363" algn="l"/>
                  <a:tab pos="6287308" algn="l"/>
                  <a:tab pos="6736860" algn="l"/>
                  <a:tab pos="7188019" algn="l"/>
                  <a:tab pos="7635965" algn="l"/>
                  <a:tab pos="8083912" algn="l"/>
                  <a:tab pos="8535069" algn="l"/>
                  <a:tab pos="8984621" algn="l"/>
                </a:tabLst>
              </a:pPr>
              <a:t>12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46623" y="9429743"/>
            <a:ext cx="2930225" cy="472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49552">
              <a:lnSpc>
                <a:spcPct val="95000"/>
              </a:lnSpc>
              <a:buClrTx/>
              <a:tabLst>
                <a:tab pos="0" algn="l"/>
                <a:tab pos="447947" algn="l"/>
                <a:tab pos="897499" algn="l"/>
                <a:tab pos="1345446" algn="l"/>
                <a:tab pos="1794998" algn="l"/>
                <a:tab pos="2244549" algn="l"/>
                <a:tab pos="2694103" algn="l"/>
                <a:tab pos="3143654" algn="l"/>
                <a:tab pos="3591601" algn="l"/>
                <a:tab pos="4041154" algn="l"/>
                <a:tab pos="4492311" algn="l"/>
                <a:tab pos="4940258" algn="l"/>
                <a:tab pos="5389810" algn="l"/>
                <a:tab pos="5839363" algn="l"/>
                <a:tab pos="6287308" algn="l"/>
                <a:tab pos="6736860" algn="l"/>
                <a:tab pos="7188019" algn="l"/>
                <a:tab pos="7635965" algn="l"/>
                <a:tab pos="8083912" algn="l"/>
                <a:tab pos="8535069" algn="l"/>
                <a:tab pos="8984621" algn="l"/>
              </a:tabLst>
            </a:pPr>
            <a:fld id="{27CBA50F-6D72-4FDE-BFA0-F8B46C9B8775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49552">
                <a:lnSpc>
                  <a:spcPct val="95000"/>
                </a:lnSpc>
                <a:buClrTx/>
                <a:tabLst>
                  <a:tab pos="0" algn="l"/>
                  <a:tab pos="447947" algn="l"/>
                  <a:tab pos="897499" algn="l"/>
                  <a:tab pos="1345446" algn="l"/>
                  <a:tab pos="1794998" algn="l"/>
                  <a:tab pos="2244549" algn="l"/>
                  <a:tab pos="2694103" algn="l"/>
                  <a:tab pos="3143654" algn="l"/>
                  <a:tab pos="3591601" algn="l"/>
                  <a:tab pos="4041154" algn="l"/>
                  <a:tab pos="4492311" algn="l"/>
                  <a:tab pos="4940258" algn="l"/>
                  <a:tab pos="5389810" algn="l"/>
                  <a:tab pos="5839363" algn="l"/>
                  <a:tab pos="6287308" algn="l"/>
                  <a:tab pos="6736860" algn="l"/>
                  <a:tab pos="7188019" algn="l"/>
                  <a:tab pos="7635965" algn="l"/>
                  <a:tab pos="8083912" algn="l"/>
                  <a:tab pos="8535069" algn="l"/>
                  <a:tab pos="8984621" algn="l"/>
                </a:tabLst>
              </a:pPr>
              <a:t>12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3846622" y="9429743"/>
            <a:ext cx="2935032" cy="4775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49552">
              <a:lnSpc>
                <a:spcPct val="95000"/>
              </a:lnSpc>
              <a:buClrTx/>
              <a:tabLst>
                <a:tab pos="0" algn="l"/>
                <a:tab pos="447947" algn="l"/>
                <a:tab pos="897499" algn="l"/>
                <a:tab pos="1345446" algn="l"/>
                <a:tab pos="1794998" algn="l"/>
                <a:tab pos="2244549" algn="l"/>
                <a:tab pos="2694103" algn="l"/>
                <a:tab pos="3143654" algn="l"/>
                <a:tab pos="3591601" algn="l"/>
                <a:tab pos="4041154" algn="l"/>
                <a:tab pos="4492311" algn="l"/>
                <a:tab pos="4940258" algn="l"/>
                <a:tab pos="5389810" algn="l"/>
                <a:tab pos="5839363" algn="l"/>
                <a:tab pos="6287308" algn="l"/>
                <a:tab pos="6736860" algn="l"/>
                <a:tab pos="7188019" algn="l"/>
                <a:tab pos="7635965" algn="l"/>
                <a:tab pos="8083912" algn="l"/>
                <a:tab pos="8535069" algn="l"/>
                <a:tab pos="8984621" algn="l"/>
              </a:tabLst>
            </a:pPr>
            <a:fld id="{C14A3742-25C7-4929-BC1C-51D516FDF822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49552">
                <a:lnSpc>
                  <a:spcPct val="95000"/>
                </a:lnSpc>
                <a:buClrTx/>
                <a:tabLst>
                  <a:tab pos="0" algn="l"/>
                  <a:tab pos="447947" algn="l"/>
                  <a:tab pos="897499" algn="l"/>
                  <a:tab pos="1345446" algn="l"/>
                  <a:tab pos="1794998" algn="l"/>
                  <a:tab pos="2244549" algn="l"/>
                  <a:tab pos="2694103" algn="l"/>
                  <a:tab pos="3143654" algn="l"/>
                  <a:tab pos="3591601" algn="l"/>
                  <a:tab pos="4041154" algn="l"/>
                  <a:tab pos="4492311" algn="l"/>
                  <a:tab pos="4940258" algn="l"/>
                  <a:tab pos="5389810" algn="l"/>
                  <a:tab pos="5839363" algn="l"/>
                  <a:tab pos="6287308" algn="l"/>
                  <a:tab pos="6736860" algn="l"/>
                  <a:tab pos="7188019" algn="l"/>
                  <a:tab pos="7635965" algn="l"/>
                  <a:tab pos="8083912" algn="l"/>
                  <a:tab pos="8535069" algn="l"/>
                  <a:tab pos="8984621" algn="l"/>
                </a:tabLst>
              </a:pPr>
              <a:t>12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3846624" y="9429744"/>
            <a:ext cx="2936633" cy="4808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49552">
              <a:lnSpc>
                <a:spcPct val="95000"/>
              </a:lnSpc>
              <a:buClrTx/>
              <a:tabLst>
                <a:tab pos="0" algn="l"/>
                <a:tab pos="447947" algn="l"/>
                <a:tab pos="897499" algn="l"/>
                <a:tab pos="1345446" algn="l"/>
                <a:tab pos="1794998" algn="l"/>
                <a:tab pos="2244549" algn="l"/>
                <a:tab pos="2694103" algn="l"/>
                <a:tab pos="3143654" algn="l"/>
                <a:tab pos="3591601" algn="l"/>
                <a:tab pos="4041154" algn="l"/>
                <a:tab pos="4492311" algn="l"/>
                <a:tab pos="4940258" algn="l"/>
                <a:tab pos="5389810" algn="l"/>
                <a:tab pos="5839363" algn="l"/>
                <a:tab pos="6287308" algn="l"/>
                <a:tab pos="6736860" algn="l"/>
                <a:tab pos="7188019" algn="l"/>
                <a:tab pos="7635965" algn="l"/>
                <a:tab pos="8083912" algn="l"/>
                <a:tab pos="8535069" algn="l"/>
                <a:tab pos="8984621" algn="l"/>
              </a:tabLst>
            </a:pPr>
            <a:fld id="{27E232E4-FB84-4B9D-82C7-9A073630817B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49552">
                <a:lnSpc>
                  <a:spcPct val="95000"/>
                </a:lnSpc>
                <a:buClrTx/>
                <a:tabLst>
                  <a:tab pos="0" algn="l"/>
                  <a:tab pos="447947" algn="l"/>
                  <a:tab pos="897499" algn="l"/>
                  <a:tab pos="1345446" algn="l"/>
                  <a:tab pos="1794998" algn="l"/>
                  <a:tab pos="2244549" algn="l"/>
                  <a:tab pos="2694103" algn="l"/>
                  <a:tab pos="3143654" algn="l"/>
                  <a:tab pos="3591601" algn="l"/>
                  <a:tab pos="4041154" algn="l"/>
                  <a:tab pos="4492311" algn="l"/>
                  <a:tab pos="4940258" algn="l"/>
                  <a:tab pos="5389810" algn="l"/>
                  <a:tab pos="5839363" algn="l"/>
                  <a:tab pos="6287308" algn="l"/>
                  <a:tab pos="6736860" algn="l"/>
                  <a:tab pos="7188019" algn="l"/>
                  <a:tab pos="7635965" algn="l"/>
                  <a:tab pos="8083912" algn="l"/>
                  <a:tab pos="8535069" algn="l"/>
                  <a:tab pos="8984621" algn="l"/>
                </a:tabLst>
              </a:pPr>
              <a:t>12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6" name="Text Box 6"/>
          <p:cNvSpPr txBox="1">
            <a:spLocks noChangeArrowheads="1"/>
          </p:cNvSpPr>
          <p:nvPr/>
        </p:nvSpPr>
        <p:spPr bwMode="auto">
          <a:xfrm>
            <a:off x="3846622" y="9429744"/>
            <a:ext cx="2946246" cy="490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49552">
              <a:lnSpc>
                <a:spcPct val="95000"/>
              </a:lnSpc>
              <a:buClrTx/>
              <a:tabLst>
                <a:tab pos="0" algn="l"/>
                <a:tab pos="447947" algn="l"/>
                <a:tab pos="897499" algn="l"/>
                <a:tab pos="1345446" algn="l"/>
                <a:tab pos="1794998" algn="l"/>
                <a:tab pos="2244549" algn="l"/>
                <a:tab pos="2694103" algn="l"/>
                <a:tab pos="3143654" algn="l"/>
                <a:tab pos="3591601" algn="l"/>
                <a:tab pos="4041154" algn="l"/>
                <a:tab pos="4492311" algn="l"/>
                <a:tab pos="4940258" algn="l"/>
                <a:tab pos="5389810" algn="l"/>
                <a:tab pos="5839363" algn="l"/>
                <a:tab pos="6287308" algn="l"/>
                <a:tab pos="6736860" algn="l"/>
                <a:tab pos="7188019" algn="l"/>
                <a:tab pos="7635965" algn="l"/>
                <a:tab pos="8083912" algn="l"/>
                <a:tab pos="8535069" algn="l"/>
                <a:tab pos="8984621" algn="l"/>
              </a:tabLst>
            </a:pPr>
            <a:fld id="{6AEE2874-4050-4E27-A28E-0FD434C0D503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49552">
                <a:lnSpc>
                  <a:spcPct val="95000"/>
                </a:lnSpc>
                <a:buClrTx/>
                <a:tabLst>
                  <a:tab pos="0" algn="l"/>
                  <a:tab pos="447947" algn="l"/>
                  <a:tab pos="897499" algn="l"/>
                  <a:tab pos="1345446" algn="l"/>
                  <a:tab pos="1794998" algn="l"/>
                  <a:tab pos="2244549" algn="l"/>
                  <a:tab pos="2694103" algn="l"/>
                  <a:tab pos="3143654" algn="l"/>
                  <a:tab pos="3591601" algn="l"/>
                  <a:tab pos="4041154" algn="l"/>
                  <a:tab pos="4492311" algn="l"/>
                  <a:tab pos="4940258" algn="l"/>
                  <a:tab pos="5389810" algn="l"/>
                  <a:tab pos="5839363" algn="l"/>
                  <a:tab pos="6287308" algn="l"/>
                  <a:tab pos="6736860" algn="l"/>
                  <a:tab pos="7188019" algn="l"/>
                  <a:tab pos="7635965" algn="l"/>
                  <a:tab pos="8083912" algn="l"/>
                  <a:tab pos="8535069" algn="l"/>
                  <a:tab pos="8984621" algn="l"/>
                </a:tabLst>
              </a:pPr>
              <a:t>12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7" name="Text Box 7"/>
          <p:cNvSpPr txBox="1">
            <a:spLocks noChangeArrowheads="1"/>
          </p:cNvSpPr>
          <p:nvPr/>
        </p:nvSpPr>
        <p:spPr bwMode="auto">
          <a:xfrm>
            <a:off x="3846624" y="9431351"/>
            <a:ext cx="2951053" cy="4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49552">
              <a:lnSpc>
                <a:spcPct val="95000"/>
              </a:lnSpc>
              <a:buClrTx/>
              <a:tabLst>
                <a:tab pos="0" algn="l"/>
                <a:tab pos="447947" algn="l"/>
                <a:tab pos="897499" algn="l"/>
                <a:tab pos="1345446" algn="l"/>
                <a:tab pos="1794998" algn="l"/>
                <a:tab pos="2244549" algn="l"/>
                <a:tab pos="2694103" algn="l"/>
                <a:tab pos="3143654" algn="l"/>
                <a:tab pos="3591601" algn="l"/>
                <a:tab pos="4041154" algn="l"/>
                <a:tab pos="4492311" algn="l"/>
                <a:tab pos="4940258" algn="l"/>
                <a:tab pos="5389810" algn="l"/>
                <a:tab pos="5839363" algn="l"/>
                <a:tab pos="6287308" algn="l"/>
                <a:tab pos="6736860" algn="l"/>
                <a:tab pos="7188019" algn="l"/>
                <a:tab pos="7635965" algn="l"/>
                <a:tab pos="8083912" algn="l"/>
                <a:tab pos="8535069" algn="l"/>
                <a:tab pos="8984621" algn="l"/>
              </a:tabLst>
            </a:pPr>
            <a:fld id="{5A87158C-F015-4B88-AA49-96F7A2ECDD9B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49552">
                <a:lnSpc>
                  <a:spcPct val="95000"/>
                </a:lnSpc>
                <a:buClrTx/>
                <a:tabLst>
                  <a:tab pos="0" algn="l"/>
                  <a:tab pos="447947" algn="l"/>
                  <a:tab pos="897499" algn="l"/>
                  <a:tab pos="1345446" algn="l"/>
                  <a:tab pos="1794998" algn="l"/>
                  <a:tab pos="2244549" algn="l"/>
                  <a:tab pos="2694103" algn="l"/>
                  <a:tab pos="3143654" algn="l"/>
                  <a:tab pos="3591601" algn="l"/>
                  <a:tab pos="4041154" algn="l"/>
                  <a:tab pos="4492311" algn="l"/>
                  <a:tab pos="4940258" algn="l"/>
                  <a:tab pos="5389810" algn="l"/>
                  <a:tab pos="5839363" algn="l"/>
                  <a:tab pos="6287308" algn="l"/>
                  <a:tab pos="6736860" algn="l"/>
                  <a:tab pos="7188019" algn="l"/>
                  <a:tab pos="7635965" algn="l"/>
                  <a:tab pos="8083912" algn="l"/>
                  <a:tab pos="8535069" algn="l"/>
                  <a:tab pos="8984621" algn="l"/>
                </a:tabLst>
              </a:pPr>
              <a:t>12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8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609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79288" y="4716480"/>
            <a:ext cx="5434295" cy="4464012"/>
          </a:xfrm>
          <a:noFill/>
        </p:spPr>
        <p:txBody>
          <a:bodyPr wrap="none" lIns="91445" tIns="45722" rIns="91445" bIns="45722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 defTabSz="449263"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3988" algn="l"/>
                <a:tab pos="3143250" algn="l"/>
                <a:tab pos="3590925" algn="l"/>
                <a:tab pos="4040188" algn="l"/>
                <a:tab pos="4491038" algn="l"/>
                <a:tab pos="4940300" algn="l"/>
                <a:tab pos="5389563" algn="l"/>
                <a:tab pos="5838825" algn="l"/>
                <a:tab pos="6286500" algn="l"/>
                <a:tab pos="6735763" algn="l"/>
                <a:tab pos="7188200" algn="l"/>
                <a:tab pos="7635875" algn="l"/>
                <a:tab pos="8083550" algn="l"/>
                <a:tab pos="8534400" algn="l"/>
                <a:tab pos="8983663" algn="l"/>
              </a:tabLst>
            </a:pPr>
            <a:fld id="{525DD3CA-B0EC-45B1-A585-7910A9C06A69}" type="slidenum">
              <a:rPr lang="ru-RU" smtClean="0"/>
              <a:pPr defTabSz="449263">
                <a:tabLst>
                  <a:tab pos="0" algn="l"/>
                  <a:tab pos="447675" algn="l"/>
                  <a:tab pos="896938" algn="l"/>
                  <a:tab pos="1344613" algn="l"/>
                  <a:tab pos="1793875" algn="l"/>
                  <a:tab pos="2243138" algn="l"/>
                  <a:tab pos="2693988" algn="l"/>
                  <a:tab pos="3143250" algn="l"/>
                  <a:tab pos="3590925" algn="l"/>
                  <a:tab pos="4040188" algn="l"/>
                  <a:tab pos="4491038" algn="l"/>
                  <a:tab pos="4940300" algn="l"/>
                  <a:tab pos="5389563" algn="l"/>
                  <a:tab pos="5838825" algn="l"/>
                  <a:tab pos="6286500" algn="l"/>
                  <a:tab pos="6735763" algn="l"/>
                  <a:tab pos="7188200" algn="l"/>
                  <a:tab pos="7635875" algn="l"/>
                  <a:tab pos="8083550" algn="l"/>
                  <a:tab pos="8534400" algn="l"/>
                  <a:tab pos="8983663" algn="l"/>
                </a:tabLst>
              </a:pPr>
              <a:t>13</a:t>
            </a:fld>
            <a:endParaRPr lang="ru-RU" smtClean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46513" y="9428163"/>
            <a:ext cx="2914650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3988" algn="l"/>
                <a:tab pos="3143250" algn="l"/>
                <a:tab pos="3590925" algn="l"/>
                <a:tab pos="4040188" algn="l"/>
                <a:tab pos="4491038" algn="l"/>
                <a:tab pos="4940300" algn="l"/>
                <a:tab pos="5389563" algn="l"/>
                <a:tab pos="5838825" algn="l"/>
                <a:tab pos="6286500" algn="l"/>
                <a:tab pos="6735763" algn="l"/>
                <a:tab pos="7188200" algn="l"/>
                <a:tab pos="7635875" algn="l"/>
                <a:tab pos="8083550" algn="l"/>
                <a:tab pos="8534400" algn="l"/>
                <a:tab pos="8983663" algn="l"/>
              </a:tabLst>
            </a:pPr>
            <a:fld id="{761B0123-608C-4A8D-A107-AA9F9BE5E209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5000"/>
                </a:lnSpc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4613" algn="l"/>
                  <a:tab pos="1793875" algn="l"/>
                  <a:tab pos="2243138" algn="l"/>
                  <a:tab pos="2693988" algn="l"/>
                  <a:tab pos="3143250" algn="l"/>
                  <a:tab pos="3590925" algn="l"/>
                  <a:tab pos="4040188" algn="l"/>
                  <a:tab pos="4491038" algn="l"/>
                  <a:tab pos="4940300" algn="l"/>
                  <a:tab pos="5389563" algn="l"/>
                  <a:tab pos="5838825" algn="l"/>
                  <a:tab pos="6286500" algn="l"/>
                  <a:tab pos="6735763" algn="l"/>
                  <a:tab pos="7188200" algn="l"/>
                  <a:tab pos="7635875" algn="l"/>
                  <a:tab pos="8083550" algn="l"/>
                  <a:tab pos="8534400" algn="l"/>
                  <a:tab pos="8983663" algn="l"/>
                </a:tabLst>
              </a:pPr>
              <a:t>13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3846513" y="9429750"/>
            <a:ext cx="2921000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3988" algn="l"/>
                <a:tab pos="3143250" algn="l"/>
                <a:tab pos="3590925" algn="l"/>
                <a:tab pos="4040188" algn="l"/>
                <a:tab pos="4491038" algn="l"/>
                <a:tab pos="4940300" algn="l"/>
                <a:tab pos="5389563" algn="l"/>
                <a:tab pos="5838825" algn="l"/>
                <a:tab pos="6286500" algn="l"/>
                <a:tab pos="6735763" algn="l"/>
                <a:tab pos="7188200" algn="l"/>
                <a:tab pos="7635875" algn="l"/>
                <a:tab pos="8083550" algn="l"/>
                <a:tab pos="8534400" algn="l"/>
                <a:tab pos="8983663" algn="l"/>
              </a:tabLst>
            </a:pPr>
            <a:fld id="{7ECA189F-5848-4CE4-87DE-FAA39AC7257F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5000"/>
                </a:lnSpc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4613" algn="l"/>
                  <a:tab pos="1793875" algn="l"/>
                  <a:tab pos="2243138" algn="l"/>
                  <a:tab pos="2693988" algn="l"/>
                  <a:tab pos="3143250" algn="l"/>
                  <a:tab pos="3590925" algn="l"/>
                  <a:tab pos="4040188" algn="l"/>
                  <a:tab pos="4491038" algn="l"/>
                  <a:tab pos="4940300" algn="l"/>
                  <a:tab pos="5389563" algn="l"/>
                  <a:tab pos="5838825" algn="l"/>
                  <a:tab pos="6286500" algn="l"/>
                  <a:tab pos="6735763" algn="l"/>
                  <a:tab pos="7188200" algn="l"/>
                  <a:tab pos="7635875" algn="l"/>
                  <a:tab pos="8083550" algn="l"/>
                  <a:tab pos="8534400" algn="l"/>
                  <a:tab pos="8983663" algn="l"/>
                </a:tabLst>
              </a:pPr>
              <a:t>13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305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3988" algn="l"/>
                <a:tab pos="3143250" algn="l"/>
                <a:tab pos="3590925" algn="l"/>
                <a:tab pos="4040188" algn="l"/>
                <a:tab pos="4491038" algn="l"/>
                <a:tab pos="4940300" algn="l"/>
                <a:tab pos="5389563" algn="l"/>
                <a:tab pos="5838825" algn="l"/>
                <a:tab pos="6286500" algn="l"/>
                <a:tab pos="6735763" algn="l"/>
                <a:tab pos="7188200" algn="l"/>
                <a:tab pos="7635875" algn="l"/>
                <a:tab pos="8083550" algn="l"/>
                <a:tab pos="8534400" algn="l"/>
                <a:tab pos="8983663" algn="l"/>
              </a:tabLst>
            </a:pPr>
            <a:fld id="{86871482-0B99-4391-ABED-FE085E2444EF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5000"/>
                </a:lnSpc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4613" algn="l"/>
                  <a:tab pos="1793875" algn="l"/>
                  <a:tab pos="2243138" algn="l"/>
                  <a:tab pos="2693988" algn="l"/>
                  <a:tab pos="3143250" algn="l"/>
                  <a:tab pos="3590925" algn="l"/>
                  <a:tab pos="4040188" algn="l"/>
                  <a:tab pos="4491038" algn="l"/>
                  <a:tab pos="4940300" algn="l"/>
                  <a:tab pos="5389563" algn="l"/>
                  <a:tab pos="5838825" algn="l"/>
                  <a:tab pos="6286500" algn="l"/>
                  <a:tab pos="6735763" algn="l"/>
                  <a:tab pos="7188200" algn="l"/>
                  <a:tab pos="7635875" algn="l"/>
                  <a:tab pos="8083550" algn="l"/>
                  <a:tab pos="8534400" algn="l"/>
                  <a:tab pos="8983663" algn="l"/>
                </a:tabLst>
              </a:pPr>
              <a:t>13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3846513" y="9429750"/>
            <a:ext cx="2935287" cy="47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3988" algn="l"/>
                <a:tab pos="3143250" algn="l"/>
                <a:tab pos="3590925" algn="l"/>
                <a:tab pos="4040188" algn="l"/>
                <a:tab pos="4491038" algn="l"/>
                <a:tab pos="4940300" algn="l"/>
                <a:tab pos="5389563" algn="l"/>
                <a:tab pos="5838825" algn="l"/>
                <a:tab pos="6286500" algn="l"/>
                <a:tab pos="6735763" algn="l"/>
                <a:tab pos="7188200" algn="l"/>
                <a:tab pos="7635875" algn="l"/>
                <a:tab pos="8083550" algn="l"/>
                <a:tab pos="8534400" algn="l"/>
                <a:tab pos="8983663" algn="l"/>
              </a:tabLst>
            </a:pPr>
            <a:fld id="{7244286C-07D5-4B3A-AEA4-7B9400D5B365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5000"/>
                </a:lnSpc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4613" algn="l"/>
                  <a:tab pos="1793875" algn="l"/>
                  <a:tab pos="2243138" algn="l"/>
                  <a:tab pos="2693988" algn="l"/>
                  <a:tab pos="3143250" algn="l"/>
                  <a:tab pos="3590925" algn="l"/>
                  <a:tab pos="4040188" algn="l"/>
                  <a:tab pos="4491038" algn="l"/>
                  <a:tab pos="4940300" algn="l"/>
                  <a:tab pos="5389563" algn="l"/>
                  <a:tab pos="5838825" algn="l"/>
                  <a:tab pos="6286500" algn="l"/>
                  <a:tab pos="6735763" algn="l"/>
                  <a:tab pos="7188200" algn="l"/>
                  <a:tab pos="7635875" algn="l"/>
                  <a:tab pos="8083550" algn="l"/>
                  <a:tab pos="8534400" algn="l"/>
                  <a:tab pos="8983663" algn="l"/>
                </a:tabLst>
              </a:pPr>
              <a:t>13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3846513" y="9429750"/>
            <a:ext cx="2936875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3988" algn="l"/>
                <a:tab pos="3143250" algn="l"/>
                <a:tab pos="3590925" algn="l"/>
                <a:tab pos="4040188" algn="l"/>
                <a:tab pos="4491038" algn="l"/>
                <a:tab pos="4940300" algn="l"/>
                <a:tab pos="5389563" algn="l"/>
                <a:tab pos="5838825" algn="l"/>
                <a:tab pos="6286500" algn="l"/>
                <a:tab pos="6735763" algn="l"/>
                <a:tab pos="7188200" algn="l"/>
                <a:tab pos="7635875" algn="l"/>
                <a:tab pos="8083550" algn="l"/>
                <a:tab pos="8534400" algn="l"/>
                <a:tab pos="8983663" algn="l"/>
              </a:tabLst>
            </a:pPr>
            <a:fld id="{4810D362-6C20-44CB-8771-3B0A66CD5753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5000"/>
                </a:lnSpc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4613" algn="l"/>
                  <a:tab pos="1793875" algn="l"/>
                  <a:tab pos="2243138" algn="l"/>
                  <a:tab pos="2693988" algn="l"/>
                  <a:tab pos="3143250" algn="l"/>
                  <a:tab pos="3590925" algn="l"/>
                  <a:tab pos="4040188" algn="l"/>
                  <a:tab pos="4491038" algn="l"/>
                  <a:tab pos="4940300" algn="l"/>
                  <a:tab pos="5389563" algn="l"/>
                  <a:tab pos="5838825" algn="l"/>
                  <a:tab pos="6286500" algn="l"/>
                  <a:tab pos="6735763" algn="l"/>
                  <a:tab pos="7188200" algn="l"/>
                  <a:tab pos="7635875" algn="l"/>
                  <a:tab pos="8083550" algn="l"/>
                  <a:tab pos="8534400" algn="l"/>
                  <a:tab pos="8983663" algn="l"/>
                </a:tabLst>
              </a:pPr>
              <a:t>13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3846513" y="9429750"/>
            <a:ext cx="294640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3988" algn="l"/>
                <a:tab pos="3143250" algn="l"/>
                <a:tab pos="3590925" algn="l"/>
                <a:tab pos="4040188" algn="l"/>
                <a:tab pos="4491038" algn="l"/>
                <a:tab pos="4940300" algn="l"/>
                <a:tab pos="5389563" algn="l"/>
                <a:tab pos="5838825" algn="l"/>
                <a:tab pos="6286500" algn="l"/>
                <a:tab pos="6735763" algn="l"/>
                <a:tab pos="7188200" algn="l"/>
                <a:tab pos="7635875" algn="l"/>
                <a:tab pos="8083550" algn="l"/>
                <a:tab pos="8534400" algn="l"/>
                <a:tab pos="8983663" algn="l"/>
              </a:tabLst>
            </a:pPr>
            <a:fld id="{86C33784-3698-43AC-9A27-DF9CE0AFD98C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5000"/>
                </a:lnSpc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4613" algn="l"/>
                  <a:tab pos="1793875" algn="l"/>
                  <a:tab pos="2243138" algn="l"/>
                  <a:tab pos="2693988" algn="l"/>
                  <a:tab pos="3143250" algn="l"/>
                  <a:tab pos="3590925" algn="l"/>
                  <a:tab pos="4040188" algn="l"/>
                  <a:tab pos="4491038" algn="l"/>
                  <a:tab pos="4940300" algn="l"/>
                  <a:tab pos="5389563" algn="l"/>
                  <a:tab pos="5838825" algn="l"/>
                  <a:tab pos="6286500" algn="l"/>
                  <a:tab pos="6735763" algn="l"/>
                  <a:tab pos="7188200" algn="l"/>
                  <a:tab pos="7635875" algn="l"/>
                  <a:tab pos="8083550" algn="l"/>
                  <a:tab pos="8534400" algn="l"/>
                  <a:tab pos="8983663" algn="l"/>
                </a:tabLst>
              </a:pPr>
              <a:t>13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5" name="Text Box 7"/>
          <p:cNvSpPr txBox="1">
            <a:spLocks noChangeArrowheads="1"/>
          </p:cNvSpPr>
          <p:nvPr/>
        </p:nvSpPr>
        <p:spPr bwMode="auto">
          <a:xfrm>
            <a:off x="3846513" y="9431338"/>
            <a:ext cx="295116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3988" algn="l"/>
                <a:tab pos="3143250" algn="l"/>
                <a:tab pos="3590925" algn="l"/>
                <a:tab pos="4040188" algn="l"/>
                <a:tab pos="4491038" algn="l"/>
                <a:tab pos="4940300" algn="l"/>
                <a:tab pos="5389563" algn="l"/>
                <a:tab pos="5838825" algn="l"/>
                <a:tab pos="6286500" algn="l"/>
                <a:tab pos="6735763" algn="l"/>
                <a:tab pos="7188200" algn="l"/>
                <a:tab pos="7635875" algn="l"/>
                <a:tab pos="8083550" algn="l"/>
                <a:tab pos="8534400" algn="l"/>
                <a:tab pos="8983663" algn="l"/>
              </a:tabLst>
            </a:pPr>
            <a:fld id="{8A55E692-2775-40AA-B6F9-23D80F09D039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5000"/>
                </a:lnSpc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4613" algn="l"/>
                  <a:tab pos="1793875" algn="l"/>
                  <a:tab pos="2243138" algn="l"/>
                  <a:tab pos="2693988" algn="l"/>
                  <a:tab pos="3143250" algn="l"/>
                  <a:tab pos="3590925" algn="l"/>
                  <a:tab pos="4040188" algn="l"/>
                  <a:tab pos="4491038" algn="l"/>
                  <a:tab pos="4940300" algn="l"/>
                  <a:tab pos="5389563" algn="l"/>
                  <a:tab pos="5838825" algn="l"/>
                  <a:tab pos="6286500" algn="l"/>
                  <a:tab pos="6735763" algn="l"/>
                  <a:tab pos="7188200" algn="l"/>
                  <a:tab pos="7635875" algn="l"/>
                  <a:tab pos="8083550" algn="l"/>
                  <a:tab pos="8534400" algn="l"/>
                  <a:tab pos="8983663" algn="l"/>
                </a:tabLst>
              </a:pPr>
              <a:t>13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6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609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4013" cy="4464050"/>
          </a:xfrm>
          <a:noFill/>
        </p:spPr>
        <p:txBody>
          <a:bodyPr wrap="none" lIns="91448" tIns="45723" rIns="91448" bIns="45723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9428" algn="l"/>
                <a:tab pos="820461" algn="l"/>
                <a:tab pos="1233099" algn="l"/>
                <a:tab pos="1642527" algn="l"/>
                <a:tab pos="2053560" algn="l"/>
                <a:tab pos="2466198" algn="l"/>
                <a:tab pos="2877231" algn="l"/>
                <a:tab pos="3289870" algn="l"/>
                <a:tab pos="3700903" algn="l"/>
                <a:tab pos="4111936" algn="l"/>
                <a:tab pos="4524574" algn="l"/>
                <a:tab pos="4935607" algn="l"/>
                <a:tab pos="5348246" algn="l"/>
                <a:tab pos="5759279" algn="l"/>
                <a:tab pos="6170312" algn="l"/>
                <a:tab pos="6582950" algn="l"/>
                <a:tab pos="6993983" algn="l"/>
                <a:tab pos="7405016" algn="l"/>
                <a:tab pos="7817655" algn="l"/>
                <a:tab pos="822868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09428" algn="l"/>
                <a:tab pos="820461" algn="l"/>
                <a:tab pos="1233099" algn="l"/>
                <a:tab pos="1642527" algn="l"/>
                <a:tab pos="2053560" algn="l"/>
                <a:tab pos="2466198" algn="l"/>
                <a:tab pos="2877231" algn="l"/>
                <a:tab pos="3289870" algn="l"/>
                <a:tab pos="3700903" algn="l"/>
                <a:tab pos="4111936" algn="l"/>
                <a:tab pos="4524574" algn="l"/>
                <a:tab pos="4935607" algn="l"/>
                <a:tab pos="5348246" algn="l"/>
                <a:tab pos="5759279" algn="l"/>
                <a:tab pos="6170312" algn="l"/>
                <a:tab pos="6582950" algn="l"/>
                <a:tab pos="6993983" algn="l"/>
                <a:tab pos="7405016" algn="l"/>
                <a:tab pos="7817655" algn="l"/>
                <a:tab pos="822868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09428" algn="l"/>
                <a:tab pos="820461" algn="l"/>
                <a:tab pos="1233099" algn="l"/>
                <a:tab pos="1642527" algn="l"/>
                <a:tab pos="2053560" algn="l"/>
                <a:tab pos="2466198" algn="l"/>
                <a:tab pos="2877231" algn="l"/>
                <a:tab pos="3289870" algn="l"/>
                <a:tab pos="3700903" algn="l"/>
                <a:tab pos="4111936" algn="l"/>
                <a:tab pos="4524574" algn="l"/>
                <a:tab pos="4935607" algn="l"/>
                <a:tab pos="5348246" algn="l"/>
                <a:tab pos="5759279" algn="l"/>
                <a:tab pos="6170312" algn="l"/>
                <a:tab pos="6582950" algn="l"/>
                <a:tab pos="6993983" algn="l"/>
                <a:tab pos="7405016" algn="l"/>
                <a:tab pos="7817655" algn="l"/>
                <a:tab pos="822868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09428" algn="l"/>
                <a:tab pos="820461" algn="l"/>
                <a:tab pos="1233099" algn="l"/>
                <a:tab pos="1642527" algn="l"/>
                <a:tab pos="2053560" algn="l"/>
                <a:tab pos="2466198" algn="l"/>
                <a:tab pos="2877231" algn="l"/>
                <a:tab pos="3289870" algn="l"/>
                <a:tab pos="3700903" algn="l"/>
                <a:tab pos="4111936" algn="l"/>
                <a:tab pos="4524574" algn="l"/>
                <a:tab pos="4935607" algn="l"/>
                <a:tab pos="5348246" algn="l"/>
                <a:tab pos="5759279" algn="l"/>
                <a:tab pos="6170312" algn="l"/>
                <a:tab pos="6582950" algn="l"/>
                <a:tab pos="6993983" algn="l"/>
                <a:tab pos="7405016" algn="l"/>
                <a:tab pos="7817655" algn="l"/>
                <a:tab pos="822868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09428" algn="l"/>
                <a:tab pos="820461" algn="l"/>
                <a:tab pos="1233099" algn="l"/>
                <a:tab pos="1642527" algn="l"/>
                <a:tab pos="2053560" algn="l"/>
                <a:tab pos="2466198" algn="l"/>
                <a:tab pos="2877231" algn="l"/>
                <a:tab pos="3289870" algn="l"/>
                <a:tab pos="3700903" algn="l"/>
                <a:tab pos="4111936" algn="l"/>
                <a:tab pos="4524574" algn="l"/>
                <a:tab pos="4935607" algn="l"/>
                <a:tab pos="5348246" algn="l"/>
                <a:tab pos="5759279" algn="l"/>
                <a:tab pos="6170312" algn="l"/>
                <a:tab pos="6582950" algn="l"/>
                <a:tab pos="6993983" algn="l"/>
                <a:tab pos="7405016" algn="l"/>
                <a:tab pos="7817655" algn="l"/>
                <a:tab pos="822868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43266" indent="-231206" defTabSz="45438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428" algn="l"/>
                <a:tab pos="820461" algn="l"/>
                <a:tab pos="1233099" algn="l"/>
                <a:tab pos="1642527" algn="l"/>
                <a:tab pos="2053560" algn="l"/>
                <a:tab pos="2466198" algn="l"/>
                <a:tab pos="2877231" algn="l"/>
                <a:tab pos="3289870" algn="l"/>
                <a:tab pos="3700903" algn="l"/>
                <a:tab pos="4111936" algn="l"/>
                <a:tab pos="4524574" algn="l"/>
                <a:tab pos="4935607" algn="l"/>
                <a:tab pos="5348246" algn="l"/>
                <a:tab pos="5759279" algn="l"/>
                <a:tab pos="6170312" algn="l"/>
                <a:tab pos="6582950" algn="l"/>
                <a:tab pos="6993983" algn="l"/>
                <a:tab pos="7405016" algn="l"/>
                <a:tab pos="7817655" algn="l"/>
                <a:tab pos="822868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3005679" indent="-231206" defTabSz="45438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428" algn="l"/>
                <a:tab pos="820461" algn="l"/>
                <a:tab pos="1233099" algn="l"/>
                <a:tab pos="1642527" algn="l"/>
                <a:tab pos="2053560" algn="l"/>
                <a:tab pos="2466198" algn="l"/>
                <a:tab pos="2877231" algn="l"/>
                <a:tab pos="3289870" algn="l"/>
                <a:tab pos="3700903" algn="l"/>
                <a:tab pos="4111936" algn="l"/>
                <a:tab pos="4524574" algn="l"/>
                <a:tab pos="4935607" algn="l"/>
                <a:tab pos="5348246" algn="l"/>
                <a:tab pos="5759279" algn="l"/>
                <a:tab pos="6170312" algn="l"/>
                <a:tab pos="6582950" algn="l"/>
                <a:tab pos="6993983" algn="l"/>
                <a:tab pos="7405016" algn="l"/>
                <a:tab pos="7817655" algn="l"/>
                <a:tab pos="822868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68091" indent="-231206" defTabSz="45438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428" algn="l"/>
                <a:tab pos="820461" algn="l"/>
                <a:tab pos="1233099" algn="l"/>
                <a:tab pos="1642527" algn="l"/>
                <a:tab pos="2053560" algn="l"/>
                <a:tab pos="2466198" algn="l"/>
                <a:tab pos="2877231" algn="l"/>
                <a:tab pos="3289870" algn="l"/>
                <a:tab pos="3700903" algn="l"/>
                <a:tab pos="4111936" algn="l"/>
                <a:tab pos="4524574" algn="l"/>
                <a:tab pos="4935607" algn="l"/>
                <a:tab pos="5348246" algn="l"/>
                <a:tab pos="5759279" algn="l"/>
                <a:tab pos="6170312" algn="l"/>
                <a:tab pos="6582950" algn="l"/>
                <a:tab pos="6993983" algn="l"/>
                <a:tab pos="7405016" algn="l"/>
                <a:tab pos="7817655" algn="l"/>
                <a:tab pos="822868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930503" indent="-231206" defTabSz="45438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428" algn="l"/>
                <a:tab pos="820461" algn="l"/>
                <a:tab pos="1233099" algn="l"/>
                <a:tab pos="1642527" algn="l"/>
                <a:tab pos="2053560" algn="l"/>
                <a:tab pos="2466198" algn="l"/>
                <a:tab pos="2877231" algn="l"/>
                <a:tab pos="3289870" algn="l"/>
                <a:tab pos="3700903" algn="l"/>
                <a:tab pos="4111936" algn="l"/>
                <a:tab pos="4524574" algn="l"/>
                <a:tab pos="4935607" algn="l"/>
                <a:tab pos="5348246" algn="l"/>
                <a:tab pos="5759279" algn="l"/>
                <a:tab pos="6170312" algn="l"/>
                <a:tab pos="6582950" algn="l"/>
                <a:tab pos="6993983" algn="l"/>
                <a:tab pos="7405016" algn="l"/>
                <a:tab pos="7817655" algn="l"/>
                <a:tab pos="822868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/>
            <a:fld id="{FA42F0F3-3E17-4612-BDE8-EAAFFB4571F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14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46623" y="9429743"/>
            <a:ext cx="2928623" cy="4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9CDBFA12-7DCF-4C57-94BC-D8EAA53F4BD9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14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3846623" y="9429743"/>
            <a:ext cx="2931828" cy="47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AA4A961F-9090-4DFC-9B94-C5CDF76A5378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14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622" y="9429743"/>
            <a:ext cx="2935032" cy="47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46B6EA28-BCEF-4FEE-8E18-B0FBA0A056D7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14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3846623" y="9429743"/>
            <a:ext cx="2944644" cy="48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77677F37-D59D-483D-BFDB-EEFC0C6082A2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14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9287" y="4714872"/>
            <a:ext cx="5434295" cy="446240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9428" algn="l"/>
                <a:tab pos="820461" algn="l"/>
                <a:tab pos="1233099" algn="l"/>
                <a:tab pos="1642527" algn="l"/>
                <a:tab pos="2053560" algn="l"/>
                <a:tab pos="2466198" algn="l"/>
                <a:tab pos="2877231" algn="l"/>
                <a:tab pos="3289870" algn="l"/>
                <a:tab pos="3700903" algn="l"/>
                <a:tab pos="4111936" algn="l"/>
                <a:tab pos="4524574" algn="l"/>
                <a:tab pos="4935607" algn="l"/>
                <a:tab pos="5348246" algn="l"/>
                <a:tab pos="5759279" algn="l"/>
                <a:tab pos="6170312" algn="l"/>
                <a:tab pos="6582950" algn="l"/>
                <a:tab pos="6993983" algn="l"/>
                <a:tab pos="7405016" algn="l"/>
                <a:tab pos="7817655" algn="l"/>
                <a:tab pos="822868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09428" algn="l"/>
                <a:tab pos="820461" algn="l"/>
                <a:tab pos="1233099" algn="l"/>
                <a:tab pos="1642527" algn="l"/>
                <a:tab pos="2053560" algn="l"/>
                <a:tab pos="2466198" algn="l"/>
                <a:tab pos="2877231" algn="l"/>
                <a:tab pos="3289870" algn="l"/>
                <a:tab pos="3700903" algn="l"/>
                <a:tab pos="4111936" algn="l"/>
                <a:tab pos="4524574" algn="l"/>
                <a:tab pos="4935607" algn="l"/>
                <a:tab pos="5348246" algn="l"/>
                <a:tab pos="5759279" algn="l"/>
                <a:tab pos="6170312" algn="l"/>
                <a:tab pos="6582950" algn="l"/>
                <a:tab pos="6993983" algn="l"/>
                <a:tab pos="7405016" algn="l"/>
                <a:tab pos="7817655" algn="l"/>
                <a:tab pos="822868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09428" algn="l"/>
                <a:tab pos="820461" algn="l"/>
                <a:tab pos="1233099" algn="l"/>
                <a:tab pos="1642527" algn="l"/>
                <a:tab pos="2053560" algn="l"/>
                <a:tab pos="2466198" algn="l"/>
                <a:tab pos="2877231" algn="l"/>
                <a:tab pos="3289870" algn="l"/>
                <a:tab pos="3700903" algn="l"/>
                <a:tab pos="4111936" algn="l"/>
                <a:tab pos="4524574" algn="l"/>
                <a:tab pos="4935607" algn="l"/>
                <a:tab pos="5348246" algn="l"/>
                <a:tab pos="5759279" algn="l"/>
                <a:tab pos="6170312" algn="l"/>
                <a:tab pos="6582950" algn="l"/>
                <a:tab pos="6993983" algn="l"/>
                <a:tab pos="7405016" algn="l"/>
                <a:tab pos="7817655" algn="l"/>
                <a:tab pos="822868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09428" algn="l"/>
                <a:tab pos="820461" algn="l"/>
                <a:tab pos="1233099" algn="l"/>
                <a:tab pos="1642527" algn="l"/>
                <a:tab pos="2053560" algn="l"/>
                <a:tab pos="2466198" algn="l"/>
                <a:tab pos="2877231" algn="l"/>
                <a:tab pos="3289870" algn="l"/>
                <a:tab pos="3700903" algn="l"/>
                <a:tab pos="4111936" algn="l"/>
                <a:tab pos="4524574" algn="l"/>
                <a:tab pos="4935607" algn="l"/>
                <a:tab pos="5348246" algn="l"/>
                <a:tab pos="5759279" algn="l"/>
                <a:tab pos="6170312" algn="l"/>
                <a:tab pos="6582950" algn="l"/>
                <a:tab pos="6993983" algn="l"/>
                <a:tab pos="7405016" algn="l"/>
                <a:tab pos="7817655" algn="l"/>
                <a:tab pos="822868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09428" algn="l"/>
                <a:tab pos="820461" algn="l"/>
                <a:tab pos="1233099" algn="l"/>
                <a:tab pos="1642527" algn="l"/>
                <a:tab pos="2053560" algn="l"/>
                <a:tab pos="2466198" algn="l"/>
                <a:tab pos="2877231" algn="l"/>
                <a:tab pos="3289870" algn="l"/>
                <a:tab pos="3700903" algn="l"/>
                <a:tab pos="4111936" algn="l"/>
                <a:tab pos="4524574" algn="l"/>
                <a:tab pos="4935607" algn="l"/>
                <a:tab pos="5348246" algn="l"/>
                <a:tab pos="5759279" algn="l"/>
                <a:tab pos="6170312" algn="l"/>
                <a:tab pos="6582950" algn="l"/>
                <a:tab pos="6993983" algn="l"/>
                <a:tab pos="7405016" algn="l"/>
                <a:tab pos="7817655" algn="l"/>
                <a:tab pos="822868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43266" indent="-231206" defTabSz="45438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428" algn="l"/>
                <a:tab pos="820461" algn="l"/>
                <a:tab pos="1233099" algn="l"/>
                <a:tab pos="1642527" algn="l"/>
                <a:tab pos="2053560" algn="l"/>
                <a:tab pos="2466198" algn="l"/>
                <a:tab pos="2877231" algn="l"/>
                <a:tab pos="3289870" algn="l"/>
                <a:tab pos="3700903" algn="l"/>
                <a:tab pos="4111936" algn="l"/>
                <a:tab pos="4524574" algn="l"/>
                <a:tab pos="4935607" algn="l"/>
                <a:tab pos="5348246" algn="l"/>
                <a:tab pos="5759279" algn="l"/>
                <a:tab pos="6170312" algn="l"/>
                <a:tab pos="6582950" algn="l"/>
                <a:tab pos="6993983" algn="l"/>
                <a:tab pos="7405016" algn="l"/>
                <a:tab pos="7817655" algn="l"/>
                <a:tab pos="822868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3005679" indent="-231206" defTabSz="45438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428" algn="l"/>
                <a:tab pos="820461" algn="l"/>
                <a:tab pos="1233099" algn="l"/>
                <a:tab pos="1642527" algn="l"/>
                <a:tab pos="2053560" algn="l"/>
                <a:tab pos="2466198" algn="l"/>
                <a:tab pos="2877231" algn="l"/>
                <a:tab pos="3289870" algn="l"/>
                <a:tab pos="3700903" algn="l"/>
                <a:tab pos="4111936" algn="l"/>
                <a:tab pos="4524574" algn="l"/>
                <a:tab pos="4935607" algn="l"/>
                <a:tab pos="5348246" algn="l"/>
                <a:tab pos="5759279" algn="l"/>
                <a:tab pos="6170312" algn="l"/>
                <a:tab pos="6582950" algn="l"/>
                <a:tab pos="6993983" algn="l"/>
                <a:tab pos="7405016" algn="l"/>
                <a:tab pos="7817655" algn="l"/>
                <a:tab pos="822868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68091" indent="-231206" defTabSz="45438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428" algn="l"/>
                <a:tab pos="820461" algn="l"/>
                <a:tab pos="1233099" algn="l"/>
                <a:tab pos="1642527" algn="l"/>
                <a:tab pos="2053560" algn="l"/>
                <a:tab pos="2466198" algn="l"/>
                <a:tab pos="2877231" algn="l"/>
                <a:tab pos="3289870" algn="l"/>
                <a:tab pos="3700903" algn="l"/>
                <a:tab pos="4111936" algn="l"/>
                <a:tab pos="4524574" algn="l"/>
                <a:tab pos="4935607" algn="l"/>
                <a:tab pos="5348246" algn="l"/>
                <a:tab pos="5759279" algn="l"/>
                <a:tab pos="6170312" algn="l"/>
                <a:tab pos="6582950" algn="l"/>
                <a:tab pos="6993983" algn="l"/>
                <a:tab pos="7405016" algn="l"/>
                <a:tab pos="7817655" algn="l"/>
                <a:tab pos="822868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930503" indent="-231206" defTabSz="45438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428" algn="l"/>
                <a:tab pos="820461" algn="l"/>
                <a:tab pos="1233099" algn="l"/>
                <a:tab pos="1642527" algn="l"/>
                <a:tab pos="2053560" algn="l"/>
                <a:tab pos="2466198" algn="l"/>
                <a:tab pos="2877231" algn="l"/>
                <a:tab pos="3289870" algn="l"/>
                <a:tab pos="3700903" algn="l"/>
                <a:tab pos="4111936" algn="l"/>
                <a:tab pos="4524574" algn="l"/>
                <a:tab pos="4935607" algn="l"/>
                <a:tab pos="5348246" algn="l"/>
                <a:tab pos="5759279" algn="l"/>
                <a:tab pos="6170312" algn="l"/>
                <a:tab pos="6582950" algn="l"/>
                <a:tab pos="6993983" algn="l"/>
                <a:tab pos="7405016" algn="l"/>
                <a:tab pos="7817655" algn="l"/>
                <a:tab pos="822868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/>
            <a:fld id="{D76BDD6A-6967-4C68-8541-193622F46D3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15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46623" y="9429743"/>
            <a:ext cx="2928623" cy="4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72E92288-B7CF-4925-AE66-8ED810F13537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15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846623" y="9429743"/>
            <a:ext cx="2931828" cy="47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8805E785-E7CD-40DE-BF22-E432F1F73117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15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3846622" y="9429743"/>
            <a:ext cx="2935032" cy="47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C66ECC3A-2308-46C9-ABE1-F9789A5556D6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15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3846623" y="9429743"/>
            <a:ext cx="2944644" cy="48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4813" algn="l"/>
                <a:tab pos="811213" algn="l"/>
                <a:tab pos="1219200" algn="l"/>
                <a:tab pos="1624013" algn="l"/>
                <a:tab pos="2030413" algn="l"/>
                <a:tab pos="2438400" algn="l"/>
                <a:tab pos="2844800" algn="l"/>
                <a:tab pos="3252788" algn="l"/>
                <a:tab pos="3659188" algn="l"/>
                <a:tab pos="4065588" algn="l"/>
                <a:tab pos="4473575" algn="l"/>
                <a:tab pos="4879975" algn="l"/>
                <a:tab pos="5287963" algn="l"/>
                <a:tab pos="5694363" algn="l"/>
                <a:tab pos="6100763" algn="l"/>
                <a:tab pos="6508750" algn="l"/>
                <a:tab pos="6915150" algn="l"/>
                <a:tab pos="7321550" algn="l"/>
                <a:tab pos="7729538" algn="l"/>
                <a:tab pos="8135938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1BCB198D-480E-4C92-AA1E-387D8E8DC4D4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15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4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9287" y="4714872"/>
            <a:ext cx="5434295" cy="446240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mtClean="0">
                <a:latin typeface="Times New Roman" pitchFamily="18" charset="0"/>
              </a:rPr>
              <a:t>Подойдет такой вариант ПЗ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5A6D003-0D0E-4EF1-9F35-A5C3EBCA2B23}" type="slidenum">
              <a:rPr lang="ru-RU"/>
              <a:pPr/>
              <a:t>16</a:t>
            </a:fld>
            <a:endParaRPr lang="ru-RU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46515" y="9428163"/>
            <a:ext cx="292893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079">
              <a:lnSpc>
                <a:spcPct val="95000"/>
              </a:lnSpc>
              <a:buClrTx/>
              <a:tabLst>
                <a:tab pos="0" algn="l"/>
                <a:tab pos="409492" algn="l"/>
                <a:tab pos="822158" algn="l"/>
                <a:tab pos="1233237" algn="l"/>
                <a:tab pos="1644315" algn="l"/>
                <a:tab pos="2056981" algn="l"/>
                <a:tab pos="2468062" algn="l"/>
                <a:tab pos="2879139" algn="l"/>
                <a:tab pos="3291806" algn="l"/>
                <a:tab pos="3702884" algn="l"/>
                <a:tab pos="4113964" algn="l"/>
                <a:tab pos="4526630" algn="l"/>
                <a:tab pos="4937708" algn="l"/>
                <a:tab pos="5348787" algn="l"/>
                <a:tab pos="5759868" algn="l"/>
                <a:tab pos="6172534" algn="l"/>
                <a:tab pos="6583611" algn="l"/>
                <a:tab pos="6994691" algn="l"/>
                <a:tab pos="7407357" algn="l"/>
                <a:tab pos="7818436" algn="l"/>
                <a:tab pos="8229514" algn="l"/>
              </a:tabLst>
            </a:pPr>
            <a:fld id="{79DF60DE-02DA-4494-B930-1FAFF74F05DC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079">
                <a:lnSpc>
                  <a:spcPct val="95000"/>
                </a:lnSpc>
                <a:buClrTx/>
                <a:tabLst>
                  <a:tab pos="0" algn="l"/>
                  <a:tab pos="409492" algn="l"/>
                  <a:tab pos="822158" algn="l"/>
                  <a:tab pos="1233237" algn="l"/>
                  <a:tab pos="1644315" algn="l"/>
                  <a:tab pos="2056981" algn="l"/>
                  <a:tab pos="2468062" algn="l"/>
                  <a:tab pos="2879139" algn="l"/>
                  <a:tab pos="3291806" algn="l"/>
                  <a:tab pos="3702884" algn="l"/>
                  <a:tab pos="4113964" algn="l"/>
                  <a:tab pos="4526630" algn="l"/>
                  <a:tab pos="4937708" algn="l"/>
                  <a:tab pos="5348787" algn="l"/>
                  <a:tab pos="5759868" algn="l"/>
                  <a:tab pos="6172534" algn="l"/>
                  <a:tab pos="6583611" algn="l"/>
                  <a:tab pos="6994691" algn="l"/>
                  <a:tab pos="7407357" algn="l"/>
                  <a:tab pos="7818436" algn="l"/>
                  <a:tab pos="8229514" algn="l"/>
                </a:tabLst>
              </a:pPr>
              <a:t>16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3846515" y="9428162"/>
            <a:ext cx="2932112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079">
              <a:lnSpc>
                <a:spcPct val="95000"/>
              </a:lnSpc>
              <a:buClrTx/>
              <a:tabLst>
                <a:tab pos="0" algn="l"/>
                <a:tab pos="409492" algn="l"/>
                <a:tab pos="822158" algn="l"/>
                <a:tab pos="1233237" algn="l"/>
                <a:tab pos="1644315" algn="l"/>
                <a:tab pos="2056981" algn="l"/>
                <a:tab pos="2468062" algn="l"/>
                <a:tab pos="2879139" algn="l"/>
                <a:tab pos="3291806" algn="l"/>
                <a:tab pos="3702884" algn="l"/>
                <a:tab pos="4113964" algn="l"/>
                <a:tab pos="4526630" algn="l"/>
                <a:tab pos="4937708" algn="l"/>
                <a:tab pos="5348787" algn="l"/>
                <a:tab pos="5759868" algn="l"/>
                <a:tab pos="6172534" algn="l"/>
                <a:tab pos="6583611" algn="l"/>
                <a:tab pos="6994691" algn="l"/>
                <a:tab pos="7407357" algn="l"/>
                <a:tab pos="7818436" algn="l"/>
                <a:tab pos="8229514" algn="l"/>
              </a:tabLst>
            </a:pPr>
            <a:fld id="{C8103095-9E56-462D-AB2D-08B78D98AFF3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079">
                <a:lnSpc>
                  <a:spcPct val="95000"/>
                </a:lnSpc>
                <a:buClrTx/>
                <a:tabLst>
                  <a:tab pos="0" algn="l"/>
                  <a:tab pos="409492" algn="l"/>
                  <a:tab pos="822158" algn="l"/>
                  <a:tab pos="1233237" algn="l"/>
                  <a:tab pos="1644315" algn="l"/>
                  <a:tab pos="2056981" algn="l"/>
                  <a:tab pos="2468062" algn="l"/>
                  <a:tab pos="2879139" algn="l"/>
                  <a:tab pos="3291806" algn="l"/>
                  <a:tab pos="3702884" algn="l"/>
                  <a:tab pos="4113964" algn="l"/>
                  <a:tab pos="4526630" algn="l"/>
                  <a:tab pos="4937708" algn="l"/>
                  <a:tab pos="5348787" algn="l"/>
                  <a:tab pos="5759868" algn="l"/>
                  <a:tab pos="6172534" algn="l"/>
                  <a:tab pos="6583611" algn="l"/>
                  <a:tab pos="6994691" algn="l"/>
                  <a:tab pos="7407357" algn="l"/>
                  <a:tab pos="7818436" algn="l"/>
                  <a:tab pos="8229514" algn="l"/>
                </a:tabLst>
              </a:pPr>
              <a:t>16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3846514" y="9428165"/>
            <a:ext cx="293370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079">
              <a:lnSpc>
                <a:spcPct val="95000"/>
              </a:lnSpc>
              <a:buClrTx/>
              <a:tabLst>
                <a:tab pos="0" algn="l"/>
                <a:tab pos="409492" algn="l"/>
                <a:tab pos="822158" algn="l"/>
                <a:tab pos="1233237" algn="l"/>
                <a:tab pos="1644315" algn="l"/>
                <a:tab pos="2056981" algn="l"/>
                <a:tab pos="2468062" algn="l"/>
                <a:tab pos="2879139" algn="l"/>
                <a:tab pos="3291806" algn="l"/>
                <a:tab pos="3702884" algn="l"/>
                <a:tab pos="4113964" algn="l"/>
                <a:tab pos="4526630" algn="l"/>
                <a:tab pos="4937708" algn="l"/>
                <a:tab pos="5348787" algn="l"/>
                <a:tab pos="5759868" algn="l"/>
                <a:tab pos="6172534" algn="l"/>
                <a:tab pos="6583611" algn="l"/>
                <a:tab pos="6994691" algn="l"/>
                <a:tab pos="7407357" algn="l"/>
                <a:tab pos="7818436" algn="l"/>
                <a:tab pos="8229514" algn="l"/>
              </a:tabLst>
            </a:pPr>
            <a:fld id="{F689568C-D7DB-4F65-910B-BCB2A9EB86AA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079">
                <a:lnSpc>
                  <a:spcPct val="95000"/>
                </a:lnSpc>
                <a:buClrTx/>
                <a:tabLst>
                  <a:tab pos="0" algn="l"/>
                  <a:tab pos="409492" algn="l"/>
                  <a:tab pos="822158" algn="l"/>
                  <a:tab pos="1233237" algn="l"/>
                  <a:tab pos="1644315" algn="l"/>
                  <a:tab pos="2056981" algn="l"/>
                  <a:tab pos="2468062" algn="l"/>
                  <a:tab pos="2879139" algn="l"/>
                  <a:tab pos="3291806" algn="l"/>
                  <a:tab pos="3702884" algn="l"/>
                  <a:tab pos="4113964" algn="l"/>
                  <a:tab pos="4526630" algn="l"/>
                  <a:tab pos="4937708" algn="l"/>
                  <a:tab pos="5348787" algn="l"/>
                  <a:tab pos="5759868" algn="l"/>
                  <a:tab pos="6172534" algn="l"/>
                  <a:tab pos="6583611" algn="l"/>
                  <a:tab pos="6994691" algn="l"/>
                  <a:tab pos="7407357" algn="l"/>
                  <a:tab pos="7818436" algn="l"/>
                  <a:tab pos="8229514" algn="l"/>
                </a:tabLst>
              </a:pPr>
              <a:t>16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3846513" y="9428164"/>
            <a:ext cx="2944812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079">
              <a:lnSpc>
                <a:spcPct val="95000"/>
              </a:lnSpc>
              <a:buClrTx/>
              <a:tabLst>
                <a:tab pos="0" algn="l"/>
                <a:tab pos="409492" algn="l"/>
                <a:tab pos="822158" algn="l"/>
                <a:tab pos="1233237" algn="l"/>
                <a:tab pos="1644315" algn="l"/>
                <a:tab pos="2056981" algn="l"/>
                <a:tab pos="2468062" algn="l"/>
                <a:tab pos="2879139" algn="l"/>
                <a:tab pos="3291806" algn="l"/>
                <a:tab pos="3702884" algn="l"/>
                <a:tab pos="4113964" algn="l"/>
                <a:tab pos="4526630" algn="l"/>
                <a:tab pos="4937708" algn="l"/>
                <a:tab pos="5348787" algn="l"/>
                <a:tab pos="5759868" algn="l"/>
                <a:tab pos="6172534" algn="l"/>
                <a:tab pos="6583611" algn="l"/>
                <a:tab pos="6994691" algn="l"/>
                <a:tab pos="7407357" algn="l"/>
                <a:tab pos="7818436" algn="l"/>
                <a:tab pos="8229514" algn="l"/>
              </a:tabLst>
            </a:pPr>
            <a:fld id="{4C6933C2-FA75-4330-AF48-4C312CD4E835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079">
                <a:lnSpc>
                  <a:spcPct val="95000"/>
                </a:lnSpc>
                <a:buClrTx/>
                <a:tabLst>
                  <a:tab pos="0" algn="l"/>
                  <a:tab pos="409492" algn="l"/>
                  <a:tab pos="822158" algn="l"/>
                  <a:tab pos="1233237" algn="l"/>
                  <a:tab pos="1644315" algn="l"/>
                  <a:tab pos="2056981" algn="l"/>
                  <a:tab pos="2468062" algn="l"/>
                  <a:tab pos="2879139" algn="l"/>
                  <a:tab pos="3291806" algn="l"/>
                  <a:tab pos="3702884" algn="l"/>
                  <a:tab pos="4113964" algn="l"/>
                  <a:tab pos="4526630" algn="l"/>
                  <a:tab pos="4937708" algn="l"/>
                  <a:tab pos="5348787" algn="l"/>
                  <a:tab pos="5759868" algn="l"/>
                  <a:tab pos="6172534" algn="l"/>
                  <a:tab pos="6583611" algn="l"/>
                  <a:tab pos="6994691" algn="l"/>
                  <a:tab pos="7407357" algn="l"/>
                  <a:tab pos="7818436" algn="l"/>
                  <a:tab pos="8229514" algn="l"/>
                </a:tabLst>
              </a:pPr>
              <a:t>16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6"/>
            <a:ext cx="5430838" cy="44592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426086" indent="-220553" defTabSz="4334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867193" indent="-220553" defTabSz="4334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308299" indent="-220553" defTabSz="4334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749406" indent="-220553" defTabSz="4334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/>
            <a:fld id="{B1161635-C091-48CE-9298-1FD924D3A1C9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17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47254" y="9427765"/>
            <a:ext cx="2927621" cy="47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7D9DD685-4847-406B-B132-08C473CAC550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17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3847254" y="9427766"/>
            <a:ext cx="2932181" cy="47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1F81784D-87F7-4E72-B57F-C7E9D6A704D0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17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3847254" y="9427765"/>
            <a:ext cx="2933701" cy="48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276EAA72-4F82-4265-B818-AFBBE0437376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17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3847254" y="9427766"/>
            <a:ext cx="2944341" cy="49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25317FAA-673B-4D29-86A6-E5CB384197AC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17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9465" y="4714653"/>
            <a:ext cx="5431147" cy="446059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426086" indent="-220553" defTabSz="4334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867193" indent="-220553" defTabSz="4334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308299" indent="-220553" defTabSz="4334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749406" indent="-220553" defTabSz="4334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/>
            <a:fld id="{BEE28513-178F-496C-814F-28D0DD2B3D3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18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47254" y="9427765"/>
            <a:ext cx="2927621" cy="47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294DD231-0CB6-4157-BB68-42CA912FC09F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18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3847254" y="9427766"/>
            <a:ext cx="2932181" cy="47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E97F0E5B-2A07-41B0-91E7-F7B7626B25D5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18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3847254" y="9427765"/>
            <a:ext cx="2933701" cy="48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A2AE6E6E-8BBE-4629-8101-7C6192FE8867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18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3847254" y="9427766"/>
            <a:ext cx="2944341" cy="49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76B58ACF-0273-44B6-A2B2-B36E1D508ABF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18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1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034" y="754468"/>
            <a:ext cx="4896089" cy="37199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1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9465" y="4714653"/>
            <a:ext cx="5431147" cy="446059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426086" indent="-220553" defTabSz="4334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867193" indent="-220553" defTabSz="4334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308299" indent="-220553" defTabSz="4334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749406" indent="-220553" defTabSz="4334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/>
            <a:fld id="{C6A6FAEC-0950-45CE-9AC3-BDC804BAB87F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47254" y="9427765"/>
            <a:ext cx="2927621" cy="47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88C2C243-E0C7-4BBB-9DA8-9737A2B3C2F1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2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3847254" y="9427766"/>
            <a:ext cx="2932181" cy="47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8214B9B5-5CB2-4749-BB35-13B3365C70D1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2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3847253" y="9427766"/>
            <a:ext cx="2935221" cy="48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CE3D4D8B-BAA8-494D-A51B-366FADC6823B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2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3847254" y="9427766"/>
            <a:ext cx="2944341" cy="49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1FDC553F-3781-465D-A49E-DCC555381E89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2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3847253" y="9429305"/>
            <a:ext cx="2948902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E4DECDCE-B464-4F8F-871B-A3B118C80F66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2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79464" y="4714653"/>
            <a:ext cx="5432668" cy="44621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426086" indent="-220553" defTabSz="4334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867193" indent="-220553" defTabSz="4334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308299" indent="-220553" defTabSz="4334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749406" indent="-220553" defTabSz="4334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8943" algn="l"/>
                <a:tab pos="820948" algn="l"/>
                <a:tab pos="1232955" algn="l"/>
                <a:tab pos="1644960" algn="l"/>
                <a:tab pos="2055434" algn="l"/>
                <a:tab pos="2467440" algn="l"/>
                <a:tab pos="2879446" algn="l"/>
                <a:tab pos="3291452" algn="l"/>
                <a:tab pos="3701926" algn="l"/>
                <a:tab pos="4113931" algn="l"/>
                <a:tab pos="4525938" algn="l"/>
                <a:tab pos="4937943" algn="l"/>
                <a:tab pos="5348417" algn="l"/>
                <a:tab pos="5760423" algn="l"/>
                <a:tab pos="6172429" algn="l"/>
                <a:tab pos="6584435" algn="l"/>
                <a:tab pos="6996440" algn="l"/>
                <a:tab pos="7406914" algn="l"/>
                <a:tab pos="7818921" algn="l"/>
                <a:tab pos="8230926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/>
            <a:fld id="{6739085E-1379-4D2D-AF8B-D94638CD042A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847254" y="9427765"/>
            <a:ext cx="2927621" cy="47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39965F69-32E0-43A9-9D0E-C217570FFC86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3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847254" y="9427766"/>
            <a:ext cx="2932181" cy="47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9BD2AF65-239F-4EA0-8575-428BCCDAB19A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3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47253" y="9427766"/>
            <a:ext cx="2935221" cy="48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8B146DF2-1C6F-406B-A605-846B40F07B2A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3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847254" y="9427766"/>
            <a:ext cx="2944341" cy="49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3ACE349F-3625-4DCB-B25E-5313FA0ED4C5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3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3847253" y="9429305"/>
            <a:ext cx="2948902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0425" algn="l"/>
                <a:tab pos="2557463" algn="l"/>
                <a:tab pos="2984500" algn="l"/>
                <a:tab pos="3411538" algn="l"/>
                <a:tab pos="3836988" algn="l"/>
                <a:tab pos="4264025" algn="l"/>
                <a:tab pos="4691063" algn="l"/>
                <a:tab pos="5118100" algn="l"/>
                <a:tab pos="5543550" algn="l"/>
                <a:tab pos="5970588" algn="l"/>
                <a:tab pos="6397625" algn="l"/>
                <a:tab pos="6824663" algn="l"/>
                <a:tab pos="7251700" algn="l"/>
                <a:tab pos="7677150" algn="l"/>
                <a:tab pos="8104188" algn="l"/>
                <a:tab pos="853122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B8E15773-32E8-48ED-894F-BF0919ABD780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3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8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8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79464" y="4714653"/>
            <a:ext cx="5432668" cy="44621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4FF96BC-50BF-4DC5-BBB2-93A8438CD704}" type="slidenum">
              <a:rPr lang="ru-RU"/>
              <a:pPr/>
              <a:t>4</a:t>
            </a:fld>
            <a:endParaRPr lang="ru-RU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47255" y="9427765"/>
            <a:ext cx="2927621" cy="474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56">
              <a:lnSpc>
                <a:spcPct val="95000"/>
              </a:lnSpc>
              <a:buClrTx/>
              <a:tabLst>
                <a:tab pos="0" algn="l"/>
                <a:tab pos="410424" algn="l"/>
                <a:tab pos="822380" algn="l"/>
                <a:tab pos="1232804" algn="l"/>
                <a:tab pos="1644759" algn="l"/>
                <a:tab pos="2056715" algn="l"/>
                <a:tab pos="2468670" algn="l"/>
                <a:tab pos="2879094" algn="l"/>
                <a:tab pos="3291051" algn="l"/>
                <a:tab pos="3703006" algn="l"/>
                <a:tab pos="4114961" algn="l"/>
                <a:tab pos="4525386" algn="l"/>
                <a:tab pos="4937341" algn="l"/>
                <a:tab pos="5349296" algn="l"/>
                <a:tab pos="5761252" algn="l"/>
                <a:tab pos="6173207" algn="l"/>
                <a:tab pos="6583631" algn="l"/>
                <a:tab pos="6995587" algn="l"/>
                <a:tab pos="7407542" algn="l"/>
                <a:tab pos="7819498" algn="l"/>
                <a:tab pos="8229922" algn="l"/>
              </a:tabLst>
            </a:pPr>
            <a:fld id="{7D344612-2A42-46A7-9DD6-CC2625BAF04A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56">
                <a:lnSpc>
                  <a:spcPct val="95000"/>
                </a:lnSpc>
                <a:buClrTx/>
                <a:tabLst>
                  <a:tab pos="0" algn="l"/>
                  <a:tab pos="410424" algn="l"/>
                  <a:tab pos="822380" algn="l"/>
                  <a:tab pos="1232804" algn="l"/>
                  <a:tab pos="1644759" algn="l"/>
                  <a:tab pos="2056715" algn="l"/>
                  <a:tab pos="2468670" algn="l"/>
                  <a:tab pos="2879094" algn="l"/>
                  <a:tab pos="3291051" algn="l"/>
                  <a:tab pos="3703006" algn="l"/>
                  <a:tab pos="4114961" algn="l"/>
                  <a:tab pos="4525386" algn="l"/>
                  <a:tab pos="4937341" algn="l"/>
                  <a:tab pos="5349296" algn="l"/>
                  <a:tab pos="5761252" algn="l"/>
                  <a:tab pos="6173207" algn="l"/>
                  <a:tab pos="6583631" algn="l"/>
                  <a:tab pos="6995587" algn="l"/>
                  <a:tab pos="7407542" algn="l"/>
                  <a:tab pos="7819498" algn="l"/>
                  <a:tab pos="8229922" algn="l"/>
                </a:tabLst>
              </a:pPr>
              <a:t>4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3847255" y="9427766"/>
            <a:ext cx="2932181" cy="478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56">
              <a:lnSpc>
                <a:spcPct val="95000"/>
              </a:lnSpc>
              <a:buClrTx/>
              <a:tabLst>
                <a:tab pos="0" algn="l"/>
                <a:tab pos="410424" algn="l"/>
                <a:tab pos="822380" algn="l"/>
                <a:tab pos="1232804" algn="l"/>
                <a:tab pos="1644759" algn="l"/>
                <a:tab pos="2056715" algn="l"/>
                <a:tab pos="2468670" algn="l"/>
                <a:tab pos="2879094" algn="l"/>
                <a:tab pos="3291051" algn="l"/>
                <a:tab pos="3703006" algn="l"/>
                <a:tab pos="4114961" algn="l"/>
                <a:tab pos="4525386" algn="l"/>
                <a:tab pos="4937341" algn="l"/>
                <a:tab pos="5349296" algn="l"/>
                <a:tab pos="5761252" algn="l"/>
                <a:tab pos="6173207" algn="l"/>
                <a:tab pos="6583631" algn="l"/>
                <a:tab pos="6995587" algn="l"/>
                <a:tab pos="7407542" algn="l"/>
                <a:tab pos="7819498" algn="l"/>
                <a:tab pos="8229922" algn="l"/>
              </a:tabLst>
            </a:pPr>
            <a:fld id="{A917C97B-B3DD-46D1-BE11-B85C0ACFC33D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56">
                <a:lnSpc>
                  <a:spcPct val="95000"/>
                </a:lnSpc>
                <a:buClrTx/>
                <a:tabLst>
                  <a:tab pos="0" algn="l"/>
                  <a:tab pos="410424" algn="l"/>
                  <a:tab pos="822380" algn="l"/>
                  <a:tab pos="1232804" algn="l"/>
                  <a:tab pos="1644759" algn="l"/>
                  <a:tab pos="2056715" algn="l"/>
                  <a:tab pos="2468670" algn="l"/>
                  <a:tab pos="2879094" algn="l"/>
                  <a:tab pos="3291051" algn="l"/>
                  <a:tab pos="3703006" algn="l"/>
                  <a:tab pos="4114961" algn="l"/>
                  <a:tab pos="4525386" algn="l"/>
                  <a:tab pos="4937341" algn="l"/>
                  <a:tab pos="5349296" algn="l"/>
                  <a:tab pos="5761252" algn="l"/>
                  <a:tab pos="6173207" algn="l"/>
                  <a:tab pos="6583631" algn="l"/>
                  <a:tab pos="6995587" algn="l"/>
                  <a:tab pos="7407542" algn="l"/>
                  <a:tab pos="7819498" algn="l"/>
                  <a:tab pos="8229922" algn="l"/>
                </a:tabLst>
              </a:pPr>
              <a:t>4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3847253" y="9427767"/>
            <a:ext cx="2935221" cy="481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56">
              <a:lnSpc>
                <a:spcPct val="95000"/>
              </a:lnSpc>
              <a:buClrTx/>
              <a:tabLst>
                <a:tab pos="0" algn="l"/>
                <a:tab pos="410424" algn="l"/>
                <a:tab pos="822380" algn="l"/>
                <a:tab pos="1232804" algn="l"/>
                <a:tab pos="1644759" algn="l"/>
                <a:tab pos="2056715" algn="l"/>
                <a:tab pos="2468670" algn="l"/>
                <a:tab pos="2879094" algn="l"/>
                <a:tab pos="3291051" algn="l"/>
                <a:tab pos="3703006" algn="l"/>
                <a:tab pos="4114961" algn="l"/>
                <a:tab pos="4525386" algn="l"/>
                <a:tab pos="4937341" algn="l"/>
                <a:tab pos="5349296" algn="l"/>
                <a:tab pos="5761252" algn="l"/>
                <a:tab pos="6173207" algn="l"/>
                <a:tab pos="6583631" algn="l"/>
                <a:tab pos="6995587" algn="l"/>
                <a:tab pos="7407542" algn="l"/>
                <a:tab pos="7819498" algn="l"/>
                <a:tab pos="8229922" algn="l"/>
              </a:tabLst>
            </a:pPr>
            <a:fld id="{9AF21399-0D9A-46CA-9F64-A018D10D27FA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56">
                <a:lnSpc>
                  <a:spcPct val="95000"/>
                </a:lnSpc>
                <a:buClrTx/>
                <a:tabLst>
                  <a:tab pos="0" algn="l"/>
                  <a:tab pos="410424" algn="l"/>
                  <a:tab pos="822380" algn="l"/>
                  <a:tab pos="1232804" algn="l"/>
                  <a:tab pos="1644759" algn="l"/>
                  <a:tab pos="2056715" algn="l"/>
                  <a:tab pos="2468670" algn="l"/>
                  <a:tab pos="2879094" algn="l"/>
                  <a:tab pos="3291051" algn="l"/>
                  <a:tab pos="3703006" algn="l"/>
                  <a:tab pos="4114961" algn="l"/>
                  <a:tab pos="4525386" algn="l"/>
                  <a:tab pos="4937341" algn="l"/>
                  <a:tab pos="5349296" algn="l"/>
                  <a:tab pos="5761252" algn="l"/>
                  <a:tab pos="6173207" algn="l"/>
                  <a:tab pos="6583631" algn="l"/>
                  <a:tab pos="6995587" algn="l"/>
                  <a:tab pos="7407542" algn="l"/>
                  <a:tab pos="7819498" algn="l"/>
                  <a:tab pos="8229922" algn="l"/>
                </a:tabLst>
              </a:pPr>
              <a:t>4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3847255" y="9427766"/>
            <a:ext cx="2944341" cy="491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56">
              <a:lnSpc>
                <a:spcPct val="95000"/>
              </a:lnSpc>
              <a:buClrTx/>
              <a:tabLst>
                <a:tab pos="0" algn="l"/>
                <a:tab pos="410424" algn="l"/>
                <a:tab pos="822380" algn="l"/>
                <a:tab pos="1232804" algn="l"/>
                <a:tab pos="1644759" algn="l"/>
                <a:tab pos="2056715" algn="l"/>
                <a:tab pos="2468670" algn="l"/>
                <a:tab pos="2879094" algn="l"/>
                <a:tab pos="3291051" algn="l"/>
                <a:tab pos="3703006" algn="l"/>
                <a:tab pos="4114961" algn="l"/>
                <a:tab pos="4525386" algn="l"/>
                <a:tab pos="4937341" algn="l"/>
                <a:tab pos="5349296" algn="l"/>
                <a:tab pos="5761252" algn="l"/>
                <a:tab pos="6173207" algn="l"/>
                <a:tab pos="6583631" algn="l"/>
                <a:tab pos="6995587" algn="l"/>
                <a:tab pos="7407542" algn="l"/>
                <a:tab pos="7819498" algn="l"/>
                <a:tab pos="8229922" algn="l"/>
              </a:tabLst>
            </a:pPr>
            <a:fld id="{FD7190C0-F3C2-44E3-BD30-80D80299EFCB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56">
                <a:lnSpc>
                  <a:spcPct val="95000"/>
                </a:lnSpc>
                <a:buClrTx/>
                <a:tabLst>
                  <a:tab pos="0" algn="l"/>
                  <a:tab pos="410424" algn="l"/>
                  <a:tab pos="822380" algn="l"/>
                  <a:tab pos="1232804" algn="l"/>
                  <a:tab pos="1644759" algn="l"/>
                  <a:tab pos="2056715" algn="l"/>
                  <a:tab pos="2468670" algn="l"/>
                  <a:tab pos="2879094" algn="l"/>
                  <a:tab pos="3291051" algn="l"/>
                  <a:tab pos="3703006" algn="l"/>
                  <a:tab pos="4114961" algn="l"/>
                  <a:tab pos="4525386" algn="l"/>
                  <a:tab pos="4937341" algn="l"/>
                  <a:tab pos="5349296" algn="l"/>
                  <a:tab pos="5761252" algn="l"/>
                  <a:tab pos="6173207" algn="l"/>
                  <a:tab pos="6583631" algn="l"/>
                  <a:tab pos="6995587" algn="l"/>
                  <a:tab pos="7407542" algn="l"/>
                  <a:tab pos="7819498" algn="l"/>
                  <a:tab pos="8229922" algn="l"/>
                </a:tabLst>
              </a:pPr>
              <a:t>4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7762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9464" y="4714654"/>
            <a:ext cx="5432668" cy="4462137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88BD221-D3B4-4024-B21A-ABC1223DB5F9}" type="slidenum">
              <a:rPr lang="ru-RU"/>
              <a:pPr/>
              <a:t>5</a:t>
            </a:fld>
            <a:endParaRPr lang="ru-RU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47255" y="9427765"/>
            <a:ext cx="2927621" cy="474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56">
              <a:lnSpc>
                <a:spcPct val="95000"/>
              </a:lnSpc>
              <a:buClrTx/>
              <a:tabLst>
                <a:tab pos="0" algn="l"/>
                <a:tab pos="410424" algn="l"/>
                <a:tab pos="822380" algn="l"/>
                <a:tab pos="1232804" algn="l"/>
                <a:tab pos="1644759" algn="l"/>
                <a:tab pos="2056715" algn="l"/>
                <a:tab pos="2468670" algn="l"/>
                <a:tab pos="2879094" algn="l"/>
                <a:tab pos="3291051" algn="l"/>
                <a:tab pos="3703006" algn="l"/>
                <a:tab pos="4114961" algn="l"/>
                <a:tab pos="4525386" algn="l"/>
                <a:tab pos="4937341" algn="l"/>
                <a:tab pos="5349296" algn="l"/>
                <a:tab pos="5761252" algn="l"/>
                <a:tab pos="6173207" algn="l"/>
                <a:tab pos="6583631" algn="l"/>
                <a:tab pos="6995587" algn="l"/>
                <a:tab pos="7407542" algn="l"/>
                <a:tab pos="7819498" algn="l"/>
                <a:tab pos="8229922" algn="l"/>
              </a:tabLst>
            </a:pPr>
            <a:fld id="{14FA7E2E-D2DA-456F-85A8-321FC14DDD55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56">
                <a:lnSpc>
                  <a:spcPct val="95000"/>
                </a:lnSpc>
                <a:buClrTx/>
                <a:tabLst>
                  <a:tab pos="0" algn="l"/>
                  <a:tab pos="410424" algn="l"/>
                  <a:tab pos="822380" algn="l"/>
                  <a:tab pos="1232804" algn="l"/>
                  <a:tab pos="1644759" algn="l"/>
                  <a:tab pos="2056715" algn="l"/>
                  <a:tab pos="2468670" algn="l"/>
                  <a:tab pos="2879094" algn="l"/>
                  <a:tab pos="3291051" algn="l"/>
                  <a:tab pos="3703006" algn="l"/>
                  <a:tab pos="4114961" algn="l"/>
                  <a:tab pos="4525386" algn="l"/>
                  <a:tab pos="4937341" algn="l"/>
                  <a:tab pos="5349296" algn="l"/>
                  <a:tab pos="5761252" algn="l"/>
                  <a:tab pos="6173207" algn="l"/>
                  <a:tab pos="6583631" algn="l"/>
                  <a:tab pos="6995587" algn="l"/>
                  <a:tab pos="7407542" algn="l"/>
                  <a:tab pos="7819498" algn="l"/>
                  <a:tab pos="8229922" algn="l"/>
                </a:tabLst>
              </a:pPr>
              <a:t>5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3847255" y="9427766"/>
            <a:ext cx="2932181" cy="478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56">
              <a:lnSpc>
                <a:spcPct val="95000"/>
              </a:lnSpc>
              <a:buClrTx/>
              <a:tabLst>
                <a:tab pos="0" algn="l"/>
                <a:tab pos="410424" algn="l"/>
                <a:tab pos="822380" algn="l"/>
                <a:tab pos="1232804" algn="l"/>
                <a:tab pos="1644759" algn="l"/>
                <a:tab pos="2056715" algn="l"/>
                <a:tab pos="2468670" algn="l"/>
                <a:tab pos="2879094" algn="l"/>
                <a:tab pos="3291051" algn="l"/>
                <a:tab pos="3703006" algn="l"/>
                <a:tab pos="4114961" algn="l"/>
                <a:tab pos="4525386" algn="l"/>
                <a:tab pos="4937341" algn="l"/>
                <a:tab pos="5349296" algn="l"/>
                <a:tab pos="5761252" algn="l"/>
                <a:tab pos="6173207" algn="l"/>
                <a:tab pos="6583631" algn="l"/>
                <a:tab pos="6995587" algn="l"/>
                <a:tab pos="7407542" algn="l"/>
                <a:tab pos="7819498" algn="l"/>
                <a:tab pos="8229922" algn="l"/>
              </a:tabLst>
            </a:pPr>
            <a:fld id="{C47896BB-1E99-4CD5-82AC-31366A6AF51B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56">
                <a:lnSpc>
                  <a:spcPct val="95000"/>
                </a:lnSpc>
                <a:buClrTx/>
                <a:tabLst>
                  <a:tab pos="0" algn="l"/>
                  <a:tab pos="410424" algn="l"/>
                  <a:tab pos="822380" algn="l"/>
                  <a:tab pos="1232804" algn="l"/>
                  <a:tab pos="1644759" algn="l"/>
                  <a:tab pos="2056715" algn="l"/>
                  <a:tab pos="2468670" algn="l"/>
                  <a:tab pos="2879094" algn="l"/>
                  <a:tab pos="3291051" algn="l"/>
                  <a:tab pos="3703006" algn="l"/>
                  <a:tab pos="4114961" algn="l"/>
                  <a:tab pos="4525386" algn="l"/>
                  <a:tab pos="4937341" algn="l"/>
                  <a:tab pos="5349296" algn="l"/>
                  <a:tab pos="5761252" algn="l"/>
                  <a:tab pos="6173207" algn="l"/>
                  <a:tab pos="6583631" algn="l"/>
                  <a:tab pos="6995587" algn="l"/>
                  <a:tab pos="7407542" algn="l"/>
                  <a:tab pos="7819498" algn="l"/>
                  <a:tab pos="8229922" algn="l"/>
                </a:tabLst>
              </a:pPr>
              <a:t>5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847253" y="9427767"/>
            <a:ext cx="2935221" cy="481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56">
              <a:lnSpc>
                <a:spcPct val="95000"/>
              </a:lnSpc>
              <a:buClrTx/>
              <a:tabLst>
                <a:tab pos="0" algn="l"/>
                <a:tab pos="410424" algn="l"/>
                <a:tab pos="822380" algn="l"/>
                <a:tab pos="1232804" algn="l"/>
                <a:tab pos="1644759" algn="l"/>
                <a:tab pos="2056715" algn="l"/>
                <a:tab pos="2468670" algn="l"/>
                <a:tab pos="2879094" algn="l"/>
                <a:tab pos="3291051" algn="l"/>
                <a:tab pos="3703006" algn="l"/>
                <a:tab pos="4114961" algn="l"/>
                <a:tab pos="4525386" algn="l"/>
                <a:tab pos="4937341" algn="l"/>
                <a:tab pos="5349296" algn="l"/>
                <a:tab pos="5761252" algn="l"/>
                <a:tab pos="6173207" algn="l"/>
                <a:tab pos="6583631" algn="l"/>
                <a:tab pos="6995587" algn="l"/>
                <a:tab pos="7407542" algn="l"/>
                <a:tab pos="7819498" algn="l"/>
                <a:tab pos="8229922" algn="l"/>
              </a:tabLst>
            </a:pPr>
            <a:fld id="{4A5E3059-5DB0-4DAF-9ABE-4D5CF745818C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56">
                <a:lnSpc>
                  <a:spcPct val="95000"/>
                </a:lnSpc>
                <a:buClrTx/>
                <a:tabLst>
                  <a:tab pos="0" algn="l"/>
                  <a:tab pos="410424" algn="l"/>
                  <a:tab pos="822380" algn="l"/>
                  <a:tab pos="1232804" algn="l"/>
                  <a:tab pos="1644759" algn="l"/>
                  <a:tab pos="2056715" algn="l"/>
                  <a:tab pos="2468670" algn="l"/>
                  <a:tab pos="2879094" algn="l"/>
                  <a:tab pos="3291051" algn="l"/>
                  <a:tab pos="3703006" algn="l"/>
                  <a:tab pos="4114961" algn="l"/>
                  <a:tab pos="4525386" algn="l"/>
                  <a:tab pos="4937341" algn="l"/>
                  <a:tab pos="5349296" algn="l"/>
                  <a:tab pos="5761252" algn="l"/>
                  <a:tab pos="6173207" algn="l"/>
                  <a:tab pos="6583631" algn="l"/>
                  <a:tab pos="6995587" algn="l"/>
                  <a:tab pos="7407542" algn="l"/>
                  <a:tab pos="7819498" algn="l"/>
                  <a:tab pos="8229922" algn="l"/>
                </a:tabLst>
              </a:pPr>
              <a:t>5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3847255" y="9427766"/>
            <a:ext cx="2944341" cy="491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56">
              <a:lnSpc>
                <a:spcPct val="95000"/>
              </a:lnSpc>
              <a:buClrTx/>
              <a:tabLst>
                <a:tab pos="0" algn="l"/>
                <a:tab pos="410424" algn="l"/>
                <a:tab pos="822380" algn="l"/>
                <a:tab pos="1232804" algn="l"/>
                <a:tab pos="1644759" algn="l"/>
                <a:tab pos="2056715" algn="l"/>
                <a:tab pos="2468670" algn="l"/>
                <a:tab pos="2879094" algn="l"/>
                <a:tab pos="3291051" algn="l"/>
                <a:tab pos="3703006" algn="l"/>
                <a:tab pos="4114961" algn="l"/>
                <a:tab pos="4525386" algn="l"/>
                <a:tab pos="4937341" algn="l"/>
                <a:tab pos="5349296" algn="l"/>
                <a:tab pos="5761252" algn="l"/>
                <a:tab pos="6173207" algn="l"/>
                <a:tab pos="6583631" algn="l"/>
                <a:tab pos="6995587" algn="l"/>
                <a:tab pos="7407542" algn="l"/>
                <a:tab pos="7819498" algn="l"/>
                <a:tab pos="8229922" algn="l"/>
              </a:tabLst>
            </a:pPr>
            <a:fld id="{03A42BD9-87DB-4F8A-97A3-F9DC98769963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56">
                <a:lnSpc>
                  <a:spcPct val="95000"/>
                </a:lnSpc>
                <a:buClrTx/>
                <a:tabLst>
                  <a:tab pos="0" algn="l"/>
                  <a:tab pos="410424" algn="l"/>
                  <a:tab pos="822380" algn="l"/>
                  <a:tab pos="1232804" algn="l"/>
                  <a:tab pos="1644759" algn="l"/>
                  <a:tab pos="2056715" algn="l"/>
                  <a:tab pos="2468670" algn="l"/>
                  <a:tab pos="2879094" algn="l"/>
                  <a:tab pos="3291051" algn="l"/>
                  <a:tab pos="3703006" algn="l"/>
                  <a:tab pos="4114961" algn="l"/>
                  <a:tab pos="4525386" algn="l"/>
                  <a:tab pos="4937341" algn="l"/>
                  <a:tab pos="5349296" algn="l"/>
                  <a:tab pos="5761252" algn="l"/>
                  <a:tab pos="6173207" algn="l"/>
                  <a:tab pos="6583631" algn="l"/>
                  <a:tab pos="6995587" algn="l"/>
                  <a:tab pos="7407542" algn="l"/>
                  <a:tab pos="7819498" algn="l"/>
                  <a:tab pos="8229922" algn="l"/>
                </a:tabLst>
              </a:pPr>
              <a:t>5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7762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9464" y="4714654"/>
            <a:ext cx="5432668" cy="4462137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09736E8-428D-49DA-9147-1CF9523669F8}" type="slidenum">
              <a:rPr lang="ru-RU"/>
              <a:pPr/>
              <a:t>6</a:t>
            </a:fld>
            <a:endParaRPr lang="ru-RU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47255" y="9427765"/>
            <a:ext cx="2927621" cy="474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56">
              <a:lnSpc>
                <a:spcPct val="95000"/>
              </a:lnSpc>
              <a:buClrTx/>
              <a:tabLst>
                <a:tab pos="0" algn="l"/>
                <a:tab pos="410424" algn="l"/>
                <a:tab pos="822380" algn="l"/>
                <a:tab pos="1232804" algn="l"/>
                <a:tab pos="1644759" algn="l"/>
                <a:tab pos="2056715" algn="l"/>
                <a:tab pos="2468670" algn="l"/>
                <a:tab pos="2879094" algn="l"/>
                <a:tab pos="3291051" algn="l"/>
                <a:tab pos="3703006" algn="l"/>
                <a:tab pos="4114961" algn="l"/>
                <a:tab pos="4525386" algn="l"/>
                <a:tab pos="4937341" algn="l"/>
                <a:tab pos="5349296" algn="l"/>
                <a:tab pos="5761252" algn="l"/>
                <a:tab pos="6173207" algn="l"/>
                <a:tab pos="6583631" algn="l"/>
                <a:tab pos="6995587" algn="l"/>
                <a:tab pos="7407542" algn="l"/>
                <a:tab pos="7819498" algn="l"/>
                <a:tab pos="8229922" algn="l"/>
              </a:tabLst>
            </a:pPr>
            <a:fld id="{2B88D392-B54E-40E6-BA0E-58339F1C21E3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56">
                <a:lnSpc>
                  <a:spcPct val="95000"/>
                </a:lnSpc>
                <a:buClrTx/>
                <a:tabLst>
                  <a:tab pos="0" algn="l"/>
                  <a:tab pos="410424" algn="l"/>
                  <a:tab pos="822380" algn="l"/>
                  <a:tab pos="1232804" algn="l"/>
                  <a:tab pos="1644759" algn="l"/>
                  <a:tab pos="2056715" algn="l"/>
                  <a:tab pos="2468670" algn="l"/>
                  <a:tab pos="2879094" algn="l"/>
                  <a:tab pos="3291051" algn="l"/>
                  <a:tab pos="3703006" algn="l"/>
                  <a:tab pos="4114961" algn="l"/>
                  <a:tab pos="4525386" algn="l"/>
                  <a:tab pos="4937341" algn="l"/>
                  <a:tab pos="5349296" algn="l"/>
                  <a:tab pos="5761252" algn="l"/>
                  <a:tab pos="6173207" algn="l"/>
                  <a:tab pos="6583631" algn="l"/>
                  <a:tab pos="6995587" algn="l"/>
                  <a:tab pos="7407542" algn="l"/>
                  <a:tab pos="7819498" algn="l"/>
                  <a:tab pos="8229922" algn="l"/>
                </a:tabLst>
              </a:pPr>
              <a:t>6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47255" y="9427766"/>
            <a:ext cx="2932181" cy="478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56">
              <a:lnSpc>
                <a:spcPct val="95000"/>
              </a:lnSpc>
              <a:buClrTx/>
              <a:tabLst>
                <a:tab pos="0" algn="l"/>
                <a:tab pos="410424" algn="l"/>
                <a:tab pos="822380" algn="l"/>
                <a:tab pos="1232804" algn="l"/>
                <a:tab pos="1644759" algn="l"/>
                <a:tab pos="2056715" algn="l"/>
                <a:tab pos="2468670" algn="l"/>
                <a:tab pos="2879094" algn="l"/>
                <a:tab pos="3291051" algn="l"/>
                <a:tab pos="3703006" algn="l"/>
                <a:tab pos="4114961" algn="l"/>
                <a:tab pos="4525386" algn="l"/>
                <a:tab pos="4937341" algn="l"/>
                <a:tab pos="5349296" algn="l"/>
                <a:tab pos="5761252" algn="l"/>
                <a:tab pos="6173207" algn="l"/>
                <a:tab pos="6583631" algn="l"/>
                <a:tab pos="6995587" algn="l"/>
                <a:tab pos="7407542" algn="l"/>
                <a:tab pos="7819498" algn="l"/>
                <a:tab pos="8229922" algn="l"/>
              </a:tabLst>
            </a:pPr>
            <a:fld id="{98FD0168-271A-4F7A-9449-2E5AFE294BE6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56">
                <a:lnSpc>
                  <a:spcPct val="95000"/>
                </a:lnSpc>
                <a:buClrTx/>
                <a:tabLst>
                  <a:tab pos="0" algn="l"/>
                  <a:tab pos="410424" algn="l"/>
                  <a:tab pos="822380" algn="l"/>
                  <a:tab pos="1232804" algn="l"/>
                  <a:tab pos="1644759" algn="l"/>
                  <a:tab pos="2056715" algn="l"/>
                  <a:tab pos="2468670" algn="l"/>
                  <a:tab pos="2879094" algn="l"/>
                  <a:tab pos="3291051" algn="l"/>
                  <a:tab pos="3703006" algn="l"/>
                  <a:tab pos="4114961" algn="l"/>
                  <a:tab pos="4525386" algn="l"/>
                  <a:tab pos="4937341" algn="l"/>
                  <a:tab pos="5349296" algn="l"/>
                  <a:tab pos="5761252" algn="l"/>
                  <a:tab pos="6173207" algn="l"/>
                  <a:tab pos="6583631" algn="l"/>
                  <a:tab pos="6995587" algn="l"/>
                  <a:tab pos="7407542" algn="l"/>
                  <a:tab pos="7819498" algn="l"/>
                  <a:tab pos="8229922" algn="l"/>
                </a:tabLst>
              </a:pPr>
              <a:t>6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3847253" y="9427767"/>
            <a:ext cx="2935221" cy="481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56">
              <a:lnSpc>
                <a:spcPct val="95000"/>
              </a:lnSpc>
              <a:buClrTx/>
              <a:tabLst>
                <a:tab pos="0" algn="l"/>
                <a:tab pos="410424" algn="l"/>
                <a:tab pos="822380" algn="l"/>
                <a:tab pos="1232804" algn="l"/>
                <a:tab pos="1644759" algn="l"/>
                <a:tab pos="2056715" algn="l"/>
                <a:tab pos="2468670" algn="l"/>
                <a:tab pos="2879094" algn="l"/>
                <a:tab pos="3291051" algn="l"/>
                <a:tab pos="3703006" algn="l"/>
                <a:tab pos="4114961" algn="l"/>
                <a:tab pos="4525386" algn="l"/>
                <a:tab pos="4937341" algn="l"/>
                <a:tab pos="5349296" algn="l"/>
                <a:tab pos="5761252" algn="l"/>
                <a:tab pos="6173207" algn="l"/>
                <a:tab pos="6583631" algn="l"/>
                <a:tab pos="6995587" algn="l"/>
                <a:tab pos="7407542" algn="l"/>
                <a:tab pos="7819498" algn="l"/>
                <a:tab pos="8229922" algn="l"/>
              </a:tabLst>
            </a:pPr>
            <a:fld id="{018994CA-4113-4119-8C98-9708F75E30A9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56">
                <a:lnSpc>
                  <a:spcPct val="95000"/>
                </a:lnSpc>
                <a:buClrTx/>
                <a:tabLst>
                  <a:tab pos="0" algn="l"/>
                  <a:tab pos="410424" algn="l"/>
                  <a:tab pos="822380" algn="l"/>
                  <a:tab pos="1232804" algn="l"/>
                  <a:tab pos="1644759" algn="l"/>
                  <a:tab pos="2056715" algn="l"/>
                  <a:tab pos="2468670" algn="l"/>
                  <a:tab pos="2879094" algn="l"/>
                  <a:tab pos="3291051" algn="l"/>
                  <a:tab pos="3703006" algn="l"/>
                  <a:tab pos="4114961" algn="l"/>
                  <a:tab pos="4525386" algn="l"/>
                  <a:tab pos="4937341" algn="l"/>
                  <a:tab pos="5349296" algn="l"/>
                  <a:tab pos="5761252" algn="l"/>
                  <a:tab pos="6173207" algn="l"/>
                  <a:tab pos="6583631" algn="l"/>
                  <a:tab pos="6995587" algn="l"/>
                  <a:tab pos="7407542" algn="l"/>
                  <a:tab pos="7819498" algn="l"/>
                  <a:tab pos="8229922" algn="l"/>
                </a:tabLst>
              </a:pPr>
              <a:t>6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3847255" y="9427766"/>
            <a:ext cx="2944341" cy="491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56">
              <a:lnSpc>
                <a:spcPct val="95000"/>
              </a:lnSpc>
              <a:buClrTx/>
              <a:tabLst>
                <a:tab pos="0" algn="l"/>
                <a:tab pos="410424" algn="l"/>
                <a:tab pos="822380" algn="l"/>
                <a:tab pos="1232804" algn="l"/>
                <a:tab pos="1644759" algn="l"/>
                <a:tab pos="2056715" algn="l"/>
                <a:tab pos="2468670" algn="l"/>
                <a:tab pos="2879094" algn="l"/>
                <a:tab pos="3291051" algn="l"/>
                <a:tab pos="3703006" algn="l"/>
                <a:tab pos="4114961" algn="l"/>
                <a:tab pos="4525386" algn="l"/>
                <a:tab pos="4937341" algn="l"/>
                <a:tab pos="5349296" algn="l"/>
                <a:tab pos="5761252" algn="l"/>
                <a:tab pos="6173207" algn="l"/>
                <a:tab pos="6583631" algn="l"/>
                <a:tab pos="6995587" algn="l"/>
                <a:tab pos="7407542" algn="l"/>
                <a:tab pos="7819498" algn="l"/>
                <a:tab pos="8229922" algn="l"/>
              </a:tabLst>
            </a:pPr>
            <a:fld id="{39CF9F71-E08F-4BAF-AB74-2A986880A6AD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56">
                <a:lnSpc>
                  <a:spcPct val="95000"/>
                </a:lnSpc>
                <a:buClrTx/>
                <a:tabLst>
                  <a:tab pos="0" algn="l"/>
                  <a:tab pos="410424" algn="l"/>
                  <a:tab pos="822380" algn="l"/>
                  <a:tab pos="1232804" algn="l"/>
                  <a:tab pos="1644759" algn="l"/>
                  <a:tab pos="2056715" algn="l"/>
                  <a:tab pos="2468670" algn="l"/>
                  <a:tab pos="2879094" algn="l"/>
                  <a:tab pos="3291051" algn="l"/>
                  <a:tab pos="3703006" algn="l"/>
                  <a:tab pos="4114961" algn="l"/>
                  <a:tab pos="4525386" algn="l"/>
                  <a:tab pos="4937341" algn="l"/>
                  <a:tab pos="5349296" algn="l"/>
                  <a:tab pos="5761252" algn="l"/>
                  <a:tab pos="6173207" algn="l"/>
                  <a:tab pos="6583631" algn="l"/>
                  <a:tab pos="6995587" algn="l"/>
                  <a:tab pos="7407542" algn="l"/>
                  <a:tab pos="7819498" algn="l"/>
                  <a:tab pos="8229922" algn="l"/>
                </a:tabLst>
              </a:pPr>
              <a:t>6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7762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5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9464" y="4714654"/>
            <a:ext cx="5432668" cy="4462137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71B9411-BB29-4C6B-8C2A-8A7625EE7597}" type="slidenum">
              <a:rPr lang="ru-RU"/>
              <a:pPr/>
              <a:t>7</a:t>
            </a:fld>
            <a:endParaRPr lang="ru-RU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3847256" y="9427765"/>
            <a:ext cx="2927621" cy="474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22">
              <a:lnSpc>
                <a:spcPct val="95000"/>
              </a:lnSpc>
              <a:buClrTx/>
              <a:tabLst>
                <a:tab pos="0" algn="l"/>
                <a:tab pos="410390" algn="l"/>
                <a:tab pos="822314" algn="l"/>
                <a:tab pos="1232704" algn="l"/>
                <a:tab pos="1644625" algn="l"/>
                <a:tab pos="2056547" algn="l"/>
                <a:tab pos="2468470" algn="l"/>
                <a:tab pos="2878860" algn="l"/>
                <a:tab pos="3290783" algn="l"/>
                <a:tab pos="3702705" algn="l"/>
                <a:tab pos="4114627" algn="l"/>
                <a:tab pos="4525018" algn="l"/>
                <a:tab pos="4936939" algn="l"/>
                <a:tab pos="5348861" algn="l"/>
                <a:tab pos="5760784" algn="l"/>
                <a:tab pos="6172705" algn="l"/>
                <a:tab pos="6583096" algn="l"/>
                <a:tab pos="6995018" algn="l"/>
                <a:tab pos="7406940" algn="l"/>
                <a:tab pos="7818863" algn="l"/>
                <a:tab pos="8229253" algn="l"/>
              </a:tabLst>
            </a:pPr>
            <a:fld id="{212C2B6D-3465-4A17-89AC-D04970D334A9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22">
                <a:lnSpc>
                  <a:spcPct val="95000"/>
                </a:lnSpc>
                <a:buClrTx/>
                <a:tabLst>
                  <a:tab pos="0" algn="l"/>
                  <a:tab pos="410390" algn="l"/>
                  <a:tab pos="822314" algn="l"/>
                  <a:tab pos="1232704" algn="l"/>
                  <a:tab pos="1644625" algn="l"/>
                  <a:tab pos="2056547" algn="l"/>
                  <a:tab pos="2468470" algn="l"/>
                  <a:tab pos="2878860" algn="l"/>
                  <a:tab pos="3290783" algn="l"/>
                  <a:tab pos="3702705" algn="l"/>
                  <a:tab pos="4114627" algn="l"/>
                  <a:tab pos="4525018" algn="l"/>
                  <a:tab pos="4936939" algn="l"/>
                  <a:tab pos="5348861" algn="l"/>
                  <a:tab pos="5760784" algn="l"/>
                  <a:tab pos="6172705" algn="l"/>
                  <a:tab pos="6583096" algn="l"/>
                  <a:tab pos="6995018" algn="l"/>
                  <a:tab pos="7406940" algn="l"/>
                  <a:tab pos="7818863" algn="l"/>
                  <a:tab pos="8229253" algn="l"/>
                </a:tabLst>
              </a:pPr>
              <a:t>7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3847256" y="9427767"/>
            <a:ext cx="2932181" cy="478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22">
              <a:lnSpc>
                <a:spcPct val="95000"/>
              </a:lnSpc>
              <a:buClrTx/>
              <a:tabLst>
                <a:tab pos="0" algn="l"/>
                <a:tab pos="410390" algn="l"/>
                <a:tab pos="822314" algn="l"/>
                <a:tab pos="1232704" algn="l"/>
                <a:tab pos="1644625" algn="l"/>
                <a:tab pos="2056547" algn="l"/>
                <a:tab pos="2468470" algn="l"/>
                <a:tab pos="2878860" algn="l"/>
                <a:tab pos="3290783" algn="l"/>
                <a:tab pos="3702705" algn="l"/>
                <a:tab pos="4114627" algn="l"/>
                <a:tab pos="4525018" algn="l"/>
                <a:tab pos="4936939" algn="l"/>
                <a:tab pos="5348861" algn="l"/>
                <a:tab pos="5760784" algn="l"/>
                <a:tab pos="6172705" algn="l"/>
                <a:tab pos="6583096" algn="l"/>
                <a:tab pos="6995018" algn="l"/>
                <a:tab pos="7406940" algn="l"/>
                <a:tab pos="7818863" algn="l"/>
                <a:tab pos="8229253" algn="l"/>
              </a:tabLst>
            </a:pPr>
            <a:fld id="{781F3DCE-21DD-43D6-9EE4-5B2895AA8D11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22">
                <a:lnSpc>
                  <a:spcPct val="95000"/>
                </a:lnSpc>
                <a:buClrTx/>
                <a:tabLst>
                  <a:tab pos="0" algn="l"/>
                  <a:tab pos="410390" algn="l"/>
                  <a:tab pos="822314" algn="l"/>
                  <a:tab pos="1232704" algn="l"/>
                  <a:tab pos="1644625" algn="l"/>
                  <a:tab pos="2056547" algn="l"/>
                  <a:tab pos="2468470" algn="l"/>
                  <a:tab pos="2878860" algn="l"/>
                  <a:tab pos="3290783" algn="l"/>
                  <a:tab pos="3702705" algn="l"/>
                  <a:tab pos="4114627" algn="l"/>
                  <a:tab pos="4525018" algn="l"/>
                  <a:tab pos="4936939" algn="l"/>
                  <a:tab pos="5348861" algn="l"/>
                  <a:tab pos="5760784" algn="l"/>
                  <a:tab pos="6172705" algn="l"/>
                  <a:tab pos="6583096" algn="l"/>
                  <a:tab pos="6995018" algn="l"/>
                  <a:tab pos="7406940" algn="l"/>
                  <a:tab pos="7818863" algn="l"/>
                  <a:tab pos="8229253" algn="l"/>
                </a:tabLst>
              </a:pPr>
              <a:t>7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847253" y="9427768"/>
            <a:ext cx="2935221" cy="481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22">
              <a:lnSpc>
                <a:spcPct val="95000"/>
              </a:lnSpc>
              <a:buClrTx/>
              <a:tabLst>
                <a:tab pos="0" algn="l"/>
                <a:tab pos="410390" algn="l"/>
                <a:tab pos="822314" algn="l"/>
                <a:tab pos="1232704" algn="l"/>
                <a:tab pos="1644625" algn="l"/>
                <a:tab pos="2056547" algn="l"/>
                <a:tab pos="2468470" algn="l"/>
                <a:tab pos="2878860" algn="l"/>
                <a:tab pos="3290783" algn="l"/>
                <a:tab pos="3702705" algn="l"/>
                <a:tab pos="4114627" algn="l"/>
                <a:tab pos="4525018" algn="l"/>
                <a:tab pos="4936939" algn="l"/>
                <a:tab pos="5348861" algn="l"/>
                <a:tab pos="5760784" algn="l"/>
                <a:tab pos="6172705" algn="l"/>
                <a:tab pos="6583096" algn="l"/>
                <a:tab pos="6995018" algn="l"/>
                <a:tab pos="7406940" algn="l"/>
                <a:tab pos="7818863" algn="l"/>
                <a:tab pos="8229253" algn="l"/>
              </a:tabLst>
            </a:pPr>
            <a:fld id="{48FB48F1-7AFE-4B0B-A624-5618F4C166AB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22">
                <a:lnSpc>
                  <a:spcPct val="95000"/>
                </a:lnSpc>
                <a:buClrTx/>
                <a:tabLst>
                  <a:tab pos="0" algn="l"/>
                  <a:tab pos="410390" algn="l"/>
                  <a:tab pos="822314" algn="l"/>
                  <a:tab pos="1232704" algn="l"/>
                  <a:tab pos="1644625" algn="l"/>
                  <a:tab pos="2056547" algn="l"/>
                  <a:tab pos="2468470" algn="l"/>
                  <a:tab pos="2878860" algn="l"/>
                  <a:tab pos="3290783" algn="l"/>
                  <a:tab pos="3702705" algn="l"/>
                  <a:tab pos="4114627" algn="l"/>
                  <a:tab pos="4525018" algn="l"/>
                  <a:tab pos="4936939" algn="l"/>
                  <a:tab pos="5348861" algn="l"/>
                  <a:tab pos="5760784" algn="l"/>
                  <a:tab pos="6172705" algn="l"/>
                  <a:tab pos="6583096" algn="l"/>
                  <a:tab pos="6995018" algn="l"/>
                  <a:tab pos="7406940" algn="l"/>
                  <a:tab pos="7818863" algn="l"/>
                  <a:tab pos="8229253" algn="l"/>
                </a:tabLst>
              </a:pPr>
              <a:t>7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3847256" y="9427767"/>
            <a:ext cx="2944341" cy="491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22">
              <a:lnSpc>
                <a:spcPct val="95000"/>
              </a:lnSpc>
              <a:buClrTx/>
              <a:tabLst>
                <a:tab pos="0" algn="l"/>
                <a:tab pos="410390" algn="l"/>
                <a:tab pos="822314" algn="l"/>
                <a:tab pos="1232704" algn="l"/>
                <a:tab pos="1644625" algn="l"/>
                <a:tab pos="2056547" algn="l"/>
                <a:tab pos="2468470" algn="l"/>
                <a:tab pos="2878860" algn="l"/>
                <a:tab pos="3290783" algn="l"/>
                <a:tab pos="3702705" algn="l"/>
                <a:tab pos="4114627" algn="l"/>
                <a:tab pos="4525018" algn="l"/>
                <a:tab pos="4936939" algn="l"/>
                <a:tab pos="5348861" algn="l"/>
                <a:tab pos="5760784" algn="l"/>
                <a:tab pos="6172705" algn="l"/>
                <a:tab pos="6583096" algn="l"/>
                <a:tab pos="6995018" algn="l"/>
                <a:tab pos="7406940" algn="l"/>
                <a:tab pos="7818863" algn="l"/>
                <a:tab pos="8229253" algn="l"/>
              </a:tabLst>
            </a:pPr>
            <a:fld id="{44A4AFD2-ED03-4239-97FE-8335F6C77A8E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22">
                <a:lnSpc>
                  <a:spcPct val="95000"/>
                </a:lnSpc>
                <a:buClrTx/>
                <a:tabLst>
                  <a:tab pos="0" algn="l"/>
                  <a:tab pos="410390" algn="l"/>
                  <a:tab pos="822314" algn="l"/>
                  <a:tab pos="1232704" algn="l"/>
                  <a:tab pos="1644625" algn="l"/>
                  <a:tab pos="2056547" algn="l"/>
                  <a:tab pos="2468470" algn="l"/>
                  <a:tab pos="2878860" algn="l"/>
                  <a:tab pos="3290783" algn="l"/>
                  <a:tab pos="3702705" algn="l"/>
                  <a:tab pos="4114627" algn="l"/>
                  <a:tab pos="4525018" algn="l"/>
                  <a:tab pos="4936939" algn="l"/>
                  <a:tab pos="5348861" algn="l"/>
                  <a:tab pos="5760784" algn="l"/>
                  <a:tab pos="6172705" algn="l"/>
                  <a:tab pos="6583096" algn="l"/>
                  <a:tab pos="6995018" algn="l"/>
                  <a:tab pos="7406940" algn="l"/>
                  <a:tab pos="7818863" algn="l"/>
                  <a:tab pos="8229253" algn="l"/>
                </a:tabLst>
              </a:pPr>
              <a:t>7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3847253" y="9429306"/>
            <a:ext cx="2948902" cy="495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22">
              <a:lnSpc>
                <a:spcPct val="95000"/>
              </a:lnSpc>
              <a:buClrTx/>
              <a:tabLst>
                <a:tab pos="0" algn="l"/>
                <a:tab pos="410390" algn="l"/>
                <a:tab pos="822314" algn="l"/>
                <a:tab pos="1232704" algn="l"/>
                <a:tab pos="1644625" algn="l"/>
                <a:tab pos="2056547" algn="l"/>
                <a:tab pos="2468470" algn="l"/>
                <a:tab pos="2878860" algn="l"/>
                <a:tab pos="3290783" algn="l"/>
                <a:tab pos="3702705" algn="l"/>
                <a:tab pos="4114627" algn="l"/>
                <a:tab pos="4525018" algn="l"/>
                <a:tab pos="4936939" algn="l"/>
                <a:tab pos="5348861" algn="l"/>
                <a:tab pos="5760784" algn="l"/>
                <a:tab pos="6172705" algn="l"/>
                <a:tab pos="6583096" algn="l"/>
                <a:tab pos="6995018" algn="l"/>
                <a:tab pos="7406940" algn="l"/>
                <a:tab pos="7818863" algn="l"/>
                <a:tab pos="8229253" algn="l"/>
              </a:tabLst>
            </a:pPr>
            <a:fld id="{32FF55D0-BCF8-4AA8-A095-6D97E66F7309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22">
                <a:lnSpc>
                  <a:spcPct val="95000"/>
                </a:lnSpc>
                <a:buClrTx/>
                <a:tabLst>
                  <a:tab pos="0" algn="l"/>
                  <a:tab pos="410390" algn="l"/>
                  <a:tab pos="822314" algn="l"/>
                  <a:tab pos="1232704" algn="l"/>
                  <a:tab pos="1644625" algn="l"/>
                  <a:tab pos="2056547" algn="l"/>
                  <a:tab pos="2468470" algn="l"/>
                  <a:tab pos="2878860" algn="l"/>
                  <a:tab pos="3290783" algn="l"/>
                  <a:tab pos="3702705" algn="l"/>
                  <a:tab pos="4114627" algn="l"/>
                  <a:tab pos="4525018" algn="l"/>
                  <a:tab pos="4936939" algn="l"/>
                  <a:tab pos="5348861" algn="l"/>
                  <a:tab pos="5760784" algn="l"/>
                  <a:tab pos="6172705" algn="l"/>
                  <a:tab pos="6583096" algn="l"/>
                  <a:tab pos="6995018" algn="l"/>
                  <a:tab pos="7406940" algn="l"/>
                  <a:tab pos="7818863" algn="l"/>
                  <a:tab pos="8229253" algn="l"/>
                </a:tabLst>
              </a:pPr>
              <a:t>7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609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3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79464" y="4714655"/>
            <a:ext cx="5432668" cy="4462137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9833F81-EF17-423C-9C97-FD2396661B83}" type="slidenum">
              <a:rPr lang="ru-RU"/>
              <a:pPr/>
              <a:t>8</a:t>
            </a:fld>
            <a:endParaRPr lang="ru-RU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46622" y="9428136"/>
            <a:ext cx="2914204" cy="45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49552">
              <a:lnSpc>
                <a:spcPct val="95000"/>
              </a:lnSpc>
              <a:buClrTx/>
              <a:tabLst>
                <a:tab pos="0" algn="l"/>
                <a:tab pos="447947" algn="l"/>
                <a:tab pos="897499" algn="l"/>
                <a:tab pos="1345446" algn="l"/>
                <a:tab pos="1794998" algn="l"/>
                <a:tab pos="2244549" algn="l"/>
                <a:tab pos="2694103" algn="l"/>
                <a:tab pos="3143654" algn="l"/>
                <a:tab pos="3591601" algn="l"/>
                <a:tab pos="4041154" algn="l"/>
                <a:tab pos="4492311" algn="l"/>
                <a:tab pos="4940258" algn="l"/>
                <a:tab pos="5389810" algn="l"/>
                <a:tab pos="5839363" algn="l"/>
                <a:tab pos="6287308" algn="l"/>
                <a:tab pos="6736860" algn="l"/>
                <a:tab pos="7188019" algn="l"/>
                <a:tab pos="7635965" algn="l"/>
                <a:tab pos="8083912" algn="l"/>
                <a:tab pos="8535069" algn="l"/>
                <a:tab pos="8984621" algn="l"/>
              </a:tabLst>
            </a:pPr>
            <a:fld id="{DF3B82BB-87A6-4165-B0FB-A45CE9593C95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49552">
                <a:lnSpc>
                  <a:spcPct val="95000"/>
                </a:lnSpc>
                <a:buClrTx/>
                <a:tabLst>
                  <a:tab pos="0" algn="l"/>
                  <a:tab pos="447947" algn="l"/>
                  <a:tab pos="897499" algn="l"/>
                  <a:tab pos="1345446" algn="l"/>
                  <a:tab pos="1794998" algn="l"/>
                  <a:tab pos="2244549" algn="l"/>
                  <a:tab pos="2694103" algn="l"/>
                  <a:tab pos="3143654" algn="l"/>
                  <a:tab pos="3591601" algn="l"/>
                  <a:tab pos="4041154" algn="l"/>
                  <a:tab pos="4492311" algn="l"/>
                  <a:tab pos="4940258" algn="l"/>
                  <a:tab pos="5389810" algn="l"/>
                  <a:tab pos="5839363" algn="l"/>
                  <a:tab pos="6287308" algn="l"/>
                  <a:tab pos="6736860" algn="l"/>
                  <a:tab pos="7188019" algn="l"/>
                  <a:tab pos="7635965" algn="l"/>
                  <a:tab pos="8083912" algn="l"/>
                  <a:tab pos="8535069" algn="l"/>
                  <a:tab pos="8984621" algn="l"/>
                </a:tabLst>
              </a:pPr>
              <a:t>8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3846623" y="9429743"/>
            <a:ext cx="2920612" cy="464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49552">
              <a:lnSpc>
                <a:spcPct val="95000"/>
              </a:lnSpc>
              <a:buClrTx/>
              <a:tabLst>
                <a:tab pos="0" algn="l"/>
                <a:tab pos="447947" algn="l"/>
                <a:tab pos="897499" algn="l"/>
                <a:tab pos="1345446" algn="l"/>
                <a:tab pos="1794998" algn="l"/>
                <a:tab pos="2244549" algn="l"/>
                <a:tab pos="2694103" algn="l"/>
                <a:tab pos="3143654" algn="l"/>
                <a:tab pos="3591601" algn="l"/>
                <a:tab pos="4041154" algn="l"/>
                <a:tab pos="4492311" algn="l"/>
                <a:tab pos="4940258" algn="l"/>
                <a:tab pos="5389810" algn="l"/>
                <a:tab pos="5839363" algn="l"/>
                <a:tab pos="6287308" algn="l"/>
                <a:tab pos="6736860" algn="l"/>
                <a:tab pos="7188019" algn="l"/>
                <a:tab pos="7635965" algn="l"/>
                <a:tab pos="8083912" algn="l"/>
                <a:tab pos="8535069" algn="l"/>
                <a:tab pos="8984621" algn="l"/>
              </a:tabLst>
            </a:pPr>
            <a:fld id="{24854616-E881-4083-B378-E3CEB0ABB6BC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49552">
                <a:lnSpc>
                  <a:spcPct val="95000"/>
                </a:lnSpc>
                <a:buClrTx/>
                <a:tabLst>
                  <a:tab pos="0" algn="l"/>
                  <a:tab pos="447947" algn="l"/>
                  <a:tab pos="897499" algn="l"/>
                  <a:tab pos="1345446" algn="l"/>
                  <a:tab pos="1794998" algn="l"/>
                  <a:tab pos="2244549" algn="l"/>
                  <a:tab pos="2694103" algn="l"/>
                  <a:tab pos="3143654" algn="l"/>
                  <a:tab pos="3591601" algn="l"/>
                  <a:tab pos="4041154" algn="l"/>
                  <a:tab pos="4492311" algn="l"/>
                  <a:tab pos="4940258" algn="l"/>
                  <a:tab pos="5389810" algn="l"/>
                  <a:tab pos="5839363" algn="l"/>
                  <a:tab pos="6287308" algn="l"/>
                  <a:tab pos="6736860" algn="l"/>
                  <a:tab pos="7188019" algn="l"/>
                  <a:tab pos="7635965" algn="l"/>
                  <a:tab pos="8083912" algn="l"/>
                  <a:tab pos="8535069" algn="l"/>
                  <a:tab pos="8984621" algn="l"/>
                </a:tabLst>
              </a:pPr>
              <a:t>8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3846623" y="9429743"/>
            <a:ext cx="2930225" cy="472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49552">
              <a:lnSpc>
                <a:spcPct val="95000"/>
              </a:lnSpc>
              <a:buClrTx/>
              <a:tabLst>
                <a:tab pos="0" algn="l"/>
                <a:tab pos="447947" algn="l"/>
                <a:tab pos="897499" algn="l"/>
                <a:tab pos="1345446" algn="l"/>
                <a:tab pos="1794998" algn="l"/>
                <a:tab pos="2244549" algn="l"/>
                <a:tab pos="2694103" algn="l"/>
                <a:tab pos="3143654" algn="l"/>
                <a:tab pos="3591601" algn="l"/>
                <a:tab pos="4041154" algn="l"/>
                <a:tab pos="4492311" algn="l"/>
                <a:tab pos="4940258" algn="l"/>
                <a:tab pos="5389810" algn="l"/>
                <a:tab pos="5839363" algn="l"/>
                <a:tab pos="6287308" algn="l"/>
                <a:tab pos="6736860" algn="l"/>
                <a:tab pos="7188019" algn="l"/>
                <a:tab pos="7635965" algn="l"/>
                <a:tab pos="8083912" algn="l"/>
                <a:tab pos="8535069" algn="l"/>
                <a:tab pos="8984621" algn="l"/>
              </a:tabLst>
            </a:pPr>
            <a:fld id="{427FE0EB-6854-43BF-9502-3814DC04D810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49552">
                <a:lnSpc>
                  <a:spcPct val="95000"/>
                </a:lnSpc>
                <a:buClrTx/>
                <a:tabLst>
                  <a:tab pos="0" algn="l"/>
                  <a:tab pos="447947" algn="l"/>
                  <a:tab pos="897499" algn="l"/>
                  <a:tab pos="1345446" algn="l"/>
                  <a:tab pos="1794998" algn="l"/>
                  <a:tab pos="2244549" algn="l"/>
                  <a:tab pos="2694103" algn="l"/>
                  <a:tab pos="3143654" algn="l"/>
                  <a:tab pos="3591601" algn="l"/>
                  <a:tab pos="4041154" algn="l"/>
                  <a:tab pos="4492311" algn="l"/>
                  <a:tab pos="4940258" algn="l"/>
                  <a:tab pos="5389810" algn="l"/>
                  <a:tab pos="5839363" algn="l"/>
                  <a:tab pos="6287308" algn="l"/>
                  <a:tab pos="6736860" algn="l"/>
                  <a:tab pos="7188019" algn="l"/>
                  <a:tab pos="7635965" algn="l"/>
                  <a:tab pos="8083912" algn="l"/>
                  <a:tab pos="8535069" algn="l"/>
                  <a:tab pos="8984621" algn="l"/>
                </a:tabLst>
              </a:pPr>
              <a:t>8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3846622" y="9429743"/>
            <a:ext cx="2935032" cy="4775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49552">
              <a:lnSpc>
                <a:spcPct val="95000"/>
              </a:lnSpc>
              <a:buClrTx/>
              <a:tabLst>
                <a:tab pos="0" algn="l"/>
                <a:tab pos="447947" algn="l"/>
                <a:tab pos="897499" algn="l"/>
                <a:tab pos="1345446" algn="l"/>
                <a:tab pos="1794998" algn="l"/>
                <a:tab pos="2244549" algn="l"/>
                <a:tab pos="2694103" algn="l"/>
                <a:tab pos="3143654" algn="l"/>
                <a:tab pos="3591601" algn="l"/>
                <a:tab pos="4041154" algn="l"/>
                <a:tab pos="4492311" algn="l"/>
                <a:tab pos="4940258" algn="l"/>
                <a:tab pos="5389810" algn="l"/>
                <a:tab pos="5839363" algn="l"/>
                <a:tab pos="6287308" algn="l"/>
                <a:tab pos="6736860" algn="l"/>
                <a:tab pos="7188019" algn="l"/>
                <a:tab pos="7635965" algn="l"/>
                <a:tab pos="8083912" algn="l"/>
                <a:tab pos="8535069" algn="l"/>
                <a:tab pos="8984621" algn="l"/>
              </a:tabLst>
            </a:pPr>
            <a:fld id="{4DD14B38-97AC-4DC2-BDEA-2DA5CCB0019A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49552">
                <a:lnSpc>
                  <a:spcPct val="95000"/>
                </a:lnSpc>
                <a:buClrTx/>
                <a:tabLst>
                  <a:tab pos="0" algn="l"/>
                  <a:tab pos="447947" algn="l"/>
                  <a:tab pos="897499" algn="l"/>
                  <a:tab pos="1345446" algn="l"/>
                  <a:tab pos="1794998" algn="l"/>
                  <a:tab pos="2244549" algn="l"/>
                  <a:tab pos="2694103" algn="l"/>
                  <a:tab pos="3143654" algn="l"/>
                  <a:tab pos="3591601" algn="l"/>
                  <a:tab pos="4041154" algn="l"/>
                  <a:tab pos="4492311" algn="l"/>
                  <a:tab pos="4940258" algn="l"/>
                  <a:tab pos="5389810" algn="l"/>
                  <a:tab pos="5839363" algn="l"/>
                  <a:tab pos="6287308" algn="l"/>
                  <a:tab pos="6736860" algn="l"/>
                  <a:tab pos="7188019" algn="l"/>
                  <a:tab pos="7635965" algn="l"/>
                  <a:tab pos="8083912" algn="l"/>
                  <a:tab pos="8535069" algn="l"/>
                  <a:tab pos="8984621" algn="l"/>
                </a:tabLst>
              </a:pPr>
              <a:t>8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3846624" y="9429744"/>
            <a:ext cx="2936633" cy="4808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49552">
              <a:lnSpc>
                <a:spcPct val="95000"/>
              </a:lnSpc>
              <a:buClrTx/>
              <a:tabLst>
                <a:tab pos="0" algn="l"/>
                <a:tab pos="447947" algn="l"/>
                <a:tab pos="897499" algn="l"/>
                <a:tab pos="1345446" algn="l"/>
                <a:tab pos="1794998" algn="l"/>
                <a:tab pos="2244549" algn="l"/>
                <a:tab pos="2694103" algn="l"/>
                <a:tab pos="3143654" algn="l"/>
                <a:tab pos="3591601" algn="l"/>
                <a:tab pos="4041154" algn="l"/>
                <a:tab pos="4492311" algn="l"/>
                <a:tab pos="4940258" algn="l"/>
                <a:tab pos="5389810" algn="l"/>
                <a:tab pos="5839363" algn="l"/>
                <a:tab pos="6287308" algn="l"/>
                <a:tab pos="6736860" algn="l"/>
                <a:tab pos="7188019" algn="l"/>
                <a:tab pos="7635965" algn="l"/>
                <a:tab pos="8083912" algn="l"/>
                <a:tab pos="8535069" algn="l"/>
                <a:tab pos="8984621" algn="l"/>
              </a:tabLst>
            </a:pPr>
            <a:fld id="{E63BD27E-D320-4E40-87C8-16B4ED885A6E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49552">
                <a:lnSpc>
                  <a:spcPct val="95000"/>
                </a:lnSpc>
                <a:buClrTx/>
                <a:tabLst>
                  <a:tab pos="0" algn="l"/>
                  <a:tab pos="447947" algn="l"/>
                  <a:tab pos="897499" algn="l"/>
                  <a:tab pos="1345446" algn="l"/>
                  <a:tab pos="1794998" algn="l"/>
                  <a:tab pos="2244549" algn="l"/>
                  <a:tab pos="2694103" algn="l"/>
                  <a:tab pos="3143654" algn="l"/>
                  <a:tab pos="3591601" algn="l"/>
                  <a:tab pos="4041154" algn="l"/>
                  <a:tab pos="4492311" algn="l"/>
                  <a:tab pos="4940258" algn="l"/>
                  <a:tab pos="5389810" algn="l"/>
                  <a:tab pos="5839363" algn="l"/>
                  <a:tab pos="6287308" algn="l"/>
                  <a:tab pos="6736860" algn="l"/>
                  <a:tab pos="7188019" algn="l"/>
                  <a:tab pos="7635965" algn="l"/>
                  <a:tab pos="8083912" algn="l"/>
                  <a:tab pos="8535069" algn="l"/>
                  <a:tab pos="8984621" algn="l"/>
                </a:tabLst>
              </a:pPr>
              <a:t>8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8" name="Text Box 6"/>
          <p:cNvSpPr txBox="1">
            <a:spLocks noChangeArrowheads="1"/>
          </p:cNvSpPr>
          <p:nvPr/>
        </p:nvSpPr>
        <p:spPr bwMode="auto">
          <a:xfrm>
            <a:off x="3846622" y="9429744"/>
            <a:ext cx="2946246" cy="490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49552">
              <a:lnSpc>
                <a:spcPct val="95000"/>
              </a:lnSpc>
              <a:buClrTx/>
              <a:tabLst>
                <a:tab pos="0" algn="l"/>
                <a:tab pos="447947" algn="l"/>
                <a:tab pos="897499" algn="l"/>
                <a:tab pos="1345446" algn="l"/>
                <a:tab pos="1794998" algn="l"/>
                <a:tab pos="2244549" algn="l"/>
                <a:tab pos="2694103" algn="l"/>
                <a:tab pos="3143654" algn="l"/>
                <a:tab pos="3591601" algn="l"/>
                <a:tab pos="4041154" algn="l"/>
                <a:tab pos="4492311" algn="l"/>
                <a:tab pos="4940258" algn="l"/>
                <a:tab pos="5389810" algn="l"/>
                <a:tab pos="5839363" algn="l"/>
                <a:tab pos="6287308" algn="l"/>
                <a:tab pos="6736860" algn="l"/>
                <a:tab pos="7188019" algn="l"/>
                <a:tab pos="7635965" algn="l"/>
                <a:tab pos="8083912" algn="l"/>
                <a:tab pos="8535069" algn="l"/>
                <a:tab pos="8984621" algn="l"/>
              </a:tabLst>
            </a:pPr>
            <a:fld id="{5EF2ACBD-0855-43A0-B1B4-982574455210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49552">
                <a:lnSpc>
                  <a:spcPct val="95000"/>
                </a:lnSpc>
                <a:buClrTx/>
                <a:tabLst>
                  <a:tab pos="0" algn="l"/>
                  <a:tab pos="447947" algn="l"/>
                  <a:tab pos="897499" algn="l"/>
                  <a:tab pos="1345446" algn="l"/>
                  <a:tab pos="1794998" algn="l"/>
                  <a:tab pos="2244549" algn="l"/>
                  <a:tab pos="2694103" algn="l"/>
                  <a:tab pos="3143654" algn="l"/>
                  <a:tab pos="3591601" algn="l"/>
                  <a:tab pos="4041154" algn="l"/>
                  <a:tab pos="4492311" algn="l"/>
                  <a:tab pos="4940258" algn="l"/>
                  <a:tab pos="5389810" algn="l"/>
                  <a:tab pos="5839363" algn="l"/>
                  <a:tab pos="6287308" algn="l"/>
                  <a:tab pos="6736860" algn="l"/>
                  <a:tab pos="7188019" algn="l"/>
                  <a:tab pos="7635965" algn="l"/>
                  <a:tab pos="8083912" algn="l"/>
                  <a:tab pos="8535069" algn="l"/>
                  <a:tab pos="8984621" algn="l"/>
                </a:tabLst>
              </a:pPr>
              <a:t>8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3846624" y="9431351"/>
            <a:ext cx="2951053" cy="4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449552">
              <a:lnSpc>
                <a:spcPct val="95000"/>
              </a:lnSpc>
              <a:buClrTx/>
              <a:tabLst>
                <a:tab pos="0" algn="l"/>
                <a:tab pos="447947" algn="l"/>
                <a:tab pos="897499" algn="l"/>
                <a:tab pos="1345446" algn="l"/>
                <a:tab pos="1794998" algn="l"/>
                <a:tab pos="2244549" algn="l"/>
                <a:tab pos="2694103" algn="l"/>
                <a:tab pos="3143654" algn="l"/>
                <a:tab pos="3591601" algn="l"/>
                <a:tab pos="4041154" algn="l"/>
                <a:tab pos="4492311" algn="l"/>
                <a:tab pos="4940258" algn="l"/>
                <a:tab pos="5389810" algn="l"/>
                <a:tab pos="5839363" algn="l"/>
                <a:tab pos="6287308" algn="l"/>
                <a:tab pos="6736860" algn="l"/>
                <a:tab pos="7188019" algn="l"/>
                <a:tab pos="7635965" algn="l"/>
                <a:tab pos="8083912" algn="l"/>
                <a:tab pos="8535069" algn="l"/>
                <a:tab pos="8984621" algn="l"/>
              </a:tabLst>
            </a:pPr>
            <a:fld id="{86ABE515-3076-43FE-BBC8-65523961C52C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49552">
                <a:lnSpc>
                  <a:spcPct val="95000"/>
                </a:lnSpc>
                <a:buClrTx/>
                <a:tabLst>
                  <a:tab pos="0" algn="l"/>
                  <a:tab pos="447947" algn="l"/>
                  <a:tab pos="897499" algn="l"/>
                  <a:tab pos="1345446" algn="l"/>
                  <a:tab pos="1794998" algn="l"/>
                  <a:tab pos="2244549" algn="l"/>
                  <a:tab pos="2694103" algn="l"/>
                  <a:tab pos="3143654" algn="l"/>
                  <a:tab pos="3591601" algn="l"/>
                  <a:tab pos="4041154" algn="l"/>
                  <a:tab pos="4492311" algn="l"/>
                  <a:tab pos="4940258" algn="l"/>
                  <a:tab pos="5389810" algn="l"/>
                  <a:tab pos="5839363" algn="l"/>
                  <a:tab pos="6287308" algn="l"/>
                  <a:tab pos="6736860" algn="l"/>
                  <a:tab pos="7188019" algn="l"/>
                  <a:tab pos="7635965" algn="l"/>
                  <a:tab pos="8083912" algn="l"/>
                  <a:tab pos="8535069" algn="l"/>
                  <a:tab pos="8984621" algn="l"/>
                </a:tabLst>
              </a:pPr>
              <a:t>8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90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609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9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79288" y="4716480"/>
            <a:ext cx="5434295" cy="4464012"/>
          </a:xfrm>
          <a:noFill/>
        </p:spPr>
        <p:txBody>
          <a:bodyPr wrap="none" lIns="91445" tIns="45722" rIns="91445" bIns="45722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76E96B8-6687-4167-AD7F-CABF787EBCA8}" type="slidenum">
              <a:rPr lang="ru-RU"/>
              <a:pPr/>
              <a:t>9</a:t>
            </a:fld>
            <a:endParaRPr lang="ru-RU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847255" y="9427765"/>
            <a:ext cx="2927621" cy="474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56">
              <a:lnSpc>
                <a:spcPct val="95000"/>
              </a:lnSpc>
              <a:buClrTx/>
              <a:tabLst>
                <a:tab pos="0" algn="l"/>
                <a:tab pos="410424" algn="l"/>
                <a:tab pos="822380" algn="l"/>
                <a:tab pos="1232804" algn="l"/>
                <a:tab pos="1644759" algn="l"/>
                <a:tab pos="2056715" algn="l"/>
                <a:tab pos="2468670" algn="l"/>
                <a:tab pos="2879094" algn="l"/>
                <a:tab pos="3291051" algn="l"/>
                <a:tab pos="3703006" algn="l"/>
                <a:tab pos="4114961" algn="l"/>
                <a:tab pos="4525386" algn="l"/>
                <a:tab pos="4937341" algn="l"/>
                <a:tab pos="5349296" algn="l"/>
                <a:tab pos="5761252" algn="l"/>
                <a:tab pos="6173207" algn="l"/>
                <a:tab pos="6583631" algn="l"/>
                <a:tab pos="6995587" algn="l"/>
                <a:tab pos="7407542" algn="l"/>
                <a:tab pos="7819498" algn="l"/>
                <a:tab pos="8229922" algn="l"/>
              </a:tabLst>
            </a:pPr>
            <a:fld id="{B8904FDD-F857-4231-B5E6-0CA360D50B01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56">
                <a:lnSpc>
                  <a:spcPct val="95000"/>
                </a:lnSpc>
                <a:buClrTx/>
                <a:tabLst>
                  <a:tab pos="0" algn="l"/>
                  <a:tab pos="410424" algn="l"/>
                  <a:tab pos="822380" algn="l"/>
                  <a:tab pos="1232804" algn="l"/>
                  <a:tab pos="1644759" algn="l"/>
                  <a:tab pos="2056715" algn="l"/>
                  <a:tab pos="2468670" algn="l"/>
                  <a:tab pos="2879094" algn="l"/>
                  <a:tab pos="3291051" algn="l"/>
                  <a:tab pos="3703006" algn="l"/>
                  <a:tab pos="4114961" algn="l"/>
                  <a:tab pos="4525386" algn="l"/>
                  <a:tab pos="4937341" algn="l"/>
                  <a:tab pos="5349296" algn="l"/>
                  <a:tab pos="5761252" algn="l"/>
                  <a:tab pos="6173207" algn="l"/>
                  <a:tab pos="6583631" algn="l"/>
                  <a:tab pos="6995587" algn="l"/>
                  <a:tab pos="7407542" algn="l"/>
                  <a:tab pos="7819498" algn="l"/>
                  <a:tab pos="8229922" algn="l"/>
                </a:tabLst>
              </a:pPr>
              <a:t>9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3847255" y="9427766"/>
            <a:ext cx="2932181" cy="478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56">
              <a:lnSpc>
                <a:spcPct val="95000"/>
              </a:lnSpc>
              <a:buClrTx/>
              <a:tabLst>
                <a:tab pos="0" algn="l"/>
                <a:tab pos="410424" algn="l"/>
                <a:tab pos="822380" algn="l"/>
                <a:tab pos="1232804" algn="l"/>
                <a:tab pos="1644759" algn="l"/>
                <a:tab pos="2056715" algn="l"/>
                <a:tab pos="2468670" algn="l"/>
                <a:tab pos="2879094" algn="l"/>
                <a:tab pos="3291051" algn="l"/>
                <a:tab pos="3703006" algn="l"/>
                <a:tab pos="4114961" algn="l"/>
                <a:tab pos="4525386" algn="l"/>
                <a:tab pos="4937341" algn="l"/>
                <a:tab pos="5349296" algn="l"/>
                <a:tab pos="5761252" algn="l"/>
                <a:tab pos="6173207" algn="l"/>
                <a:tab pos="6583631" algn="l"/>
                <a:tab pos="6995587" algn="l"/>
                <a:tab pos="7407542" algn="l"/>
                <a:tab pos="7819498" algn="l"/>
                <a:tab pos="8229922" algn="l"/>
              </a:tabLst>
            </a:pPr>
            <a:fld id="{785FBC08-8D1B-41B1-B004-63FC6C0E8314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56">
                <a:lnSpc>
                  <a:spcPct val="95000"/>
                </a:lnSpc>
                <a:buClrTx/>
                <a:tabLst>
                  <a:tab pos="0" algn="l"/>
                  <a:tab pos="410424" algn="l"/>
                  <a:tab pos="822380" algn="l"/>
                  <a:tab pos="1232804" algn="l"/>
                  <a:tab pos="1644759" algn="l"/>
                  <a:tab pos="2056715" algn="l"/>
                  <a:tab pos="2468670" algn="l"/>
                  <a:tab pos="2879094" algn="l"/>
                  <a:tab pos="3291051" algn="l"/>
                  <a:tab pos="3703006" algn="l"/>
                  <a:tab pos="4114961" algn="l"/>
                  <a:tab pos="4525386" algn="l"/>
                  <a:tab pos="4937341" algn="l"/>
                  <a:tab pos="5349296" algn="l"/>
                  <a:tab pos="5761252" algn="l"/>
                  <a:tab pos="6173207" algn="l"/>
                  <a:tab pos="6583631" algn="l"/>
                  <a:tab pos="6995587" algn="l"/>
                  <a:tab pos="7407542" algn="l"/>
                  <a:tab pos="7819498" algn="l"/>
                  <a:tab pos="8229922" algn="l"/>
                </a:tabLst>
              </a:pPr>
              <a:t>9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3847253" y="9427767"/>
            <a:ext cx="2935221" cy="481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56">
              <a:lnSpc>
                <a:spcPct val="95000"/>
              </a:lnSpc>
              <a:buClrTx/>
              <a:tabLst>
                <a:tab pos="0" algn="l"/>
                <a:tab pos="410424" algn="l"/>
                <a:tab pos="822380" algn="l"/>
                <a:tab pos="1232804" algn="l"/>
                <a:tab pos="1644759" algn="l"/>
                <a:tab pos="2056715" algn="l"/>
                <a:tab pos="2468670" algn="l"/>
                <a:tab pos="2879094" algn="l"/>
                <a:tab pos="3291051" algn="l"/>
                <a:tab pos="3703006" algn="l"/>
                <a:tab pos="4114961" algn="l"/>
                <a:tab pos="4525386" algn="l"/>
                <a:tab pos="4937341" algn="l"/>
                <a:tab pos="5349296" algn="l"/>
                <a:tab pos="5761252" algn="l"/>
                <a:tab pos="6173207" algn="l"/>
                <a:tab pos="6583631" algn="l"/>
                <a:tab pos="6995587" algn="l"/>
                <a:tab pos="7407542" algn="l"/>
                <a:tab pos="7819498" algn="l"/>
                <a:tab pos="8229922" algn="l"/>
              </a:tabLst>
            </a:pPr>
            <a:fld id="{E3D3892F-1B93-452A-81A8-0684ED344639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56">
                <a:lnSpc>
                  <a:spcPct val="95000"/>
                </a:lnSpc>
                <a:buClrTx/>
                <a:tabLst>
                  <a:tab pos="0" algn="l"/>
                  <a:tab pos="410424" algn="l"/>
                  <a:tab pos="822380" algn="l"/>
                  <a:tab pos="1232804" algn="l"/>
                  <a:tab pos="1644759" algn="l"/>
                  <a:tab pos="2056715" algn="l"/>
                  <a:tab pos="2468670" algn="l"/>
                  <a:tab pos="2879094" algn="l"/>
                  <a:tab pos="3291051" algn="l"/>
                  <a:tab pos="3703006" algn="l"/>
                  <a:tab pos="4114961" algn="l"/>
                  <a:tab pos="4525386" algn="l"/>
                  <a:tab pos="4937341" algn="l"/>
                  <a:tab pos="5349296" algn="l"/>
                  <a:tab pos="5761252" algn="l"/>
                  <a:tab pos="6173207" algn="l"/>
                  <a:tab pos="6583631" algn="l"/>
                  <a:tab pos="6995587" algn="l"/>
                  <a:tab pos="7407542" algn="l"/>
                  <a:tab pos="7819498" algn="l"/>
                  <a:tab pos="8229922" algn="l"/>
                </a:tabLst>
              </a:pPr>
              <a:t>9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3847255" y="9427766"/>
            <a:ext cx="2944341" cy="491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1956">
              <a:lnSpc>
                <a:spcPct val="95000"/>
              </a:lnSpc>
              <a:buClrTx/>
              <a:tabLst>
                <a:tab pos="0" algn="l"/>
                <a:tab pos="410424" algn="l"/>
                <a:tab pos="822380" algn="l"/>
                <a:tab pos="1232804" algn="l"/>
                <a:tab pos="1644759" algn="l"/>
                <a:tab pos="2056715" algn="l"/>
                <a:tab pos="2468670" algn="l"/>
                <a:tab pos="2879094" algn="l"/>
                <a:tab pos="3291051" algn="l"/>
                <a:tab pos="3703006" algn="l"/>
                <a:tab pos="4114961" algn="l"/>
                <a:tab pos="4525386" algn="l"/>
                <a:tab pos="4937341" algn="l"/>
                <a:tab pos="5349296" algn="l"/>
                <a:tab pos="5761252" algn="l"/>
                <a:tab pos="6173207" algn="l"/>
                <a:tab pos="6583631" algn="l"/>
                <a:tab pos="6995587" algn="l"/>
                <a:tab pos="7407542" algn="l"/>
                <a:tab pos="7819498" algn="l"/>
                <a:tab pos="8229922" algn="l"/>
              </a:tabLst>
            </a:pPr>
            <a:fld id="{2E57BB5A-9DE8-4428-B6AD-261FBE1DEB55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411956">
                <a:lnSpc>
                  <a:spcPct val="95000"/>
                </a:lnSpc>
                <a:buClrTx/>
                <a:tabLst>
                  <a:tab pos="0" algn="l"/>
                  <a:tab pos="410424" algn="l"/>
                  <a:tab pos="822380" algn="l"/>
                  <a:tab pos="1232804" algn="l"/>
                  <a:tab pos="1644759" algn="l"/>
                  <a:tab pos="2056715" algn="l"/>
                  <a:tab pos="2468670" algn="l"/>
                  <a:tab pos="2879094" algn="l"/>
                  <a:tab pos="3291051" algn="l"/>
                  <a:tab pos="3703006" algn="l"/>
                  <a:tab pos="4114961" algn="l"/>
                  <a:tab pos="4525386" algn="l"/>
                  <a:tab pos="4937341" algn="l"/>
                  <a:tab pos="5349296" algn="l"/>
                  <a:tab pos="5761252" algn="l"/>
                  <a:tab pos="6173207" algn="l"/>
                  <a:tab pos="6583631" algn="l"/>
                  <a:tab pos="6995587" algn="l"/>
                  <a:tab pos="7407542" algn="l"/>
                  <a:tab pos="7819498" algn="l"/>
                  <a:tab pos="8229922" algn="l"/>
                </a:tabLst>
              </a:pPr>
              <a:t>9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7762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9464" y="4714654"/>
            <a:ext cx="5432668" cy="4462137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90D87-0177-4797-A966-166ECD03F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90AAE-B731-43C3-876F-A555ABCEB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07525" y="388938"/>
            <a:ext cx="2917825" cy="830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04250" cy="830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92097-F70D-47DB-B3BE-520027CFF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203DE-CCD9-455E-A12C-6ABE1B683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54652-2133-4BE7-B325-3BA7E3843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1038" cy="640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64313" y="2282825"/>
            <a:ext cx="5761037" cy="640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D614-9300-42DA-B8C0-AA76665B7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BE40E-18EE-4F52-B605-570E28F29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8E0D6-C5AF-492C-81FF-DAB210A4A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8FA1B-F3EC-45E0-B216-709447E7F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BB1A6-D9C7-4ABF-845E-54FDAF81B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45D4B-5F15-4B86-AA79-C2BD15F6F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74475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74475" cy="6407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50875" y="8883650"/>
            <a:ext cx="3027363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446588" y="8883650"/>
            <a:ext cx="4119562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323388" y="8883650"/>
            <a:ext cx="3000375" cy="64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cs typeface="Lucida Sans Unicode" charset="0"/>
              </a:defRPr>
            </a:lvl1pPr>
          </a:lstStyle>
          <a:p>
            <a:pPr>
              <a:defRPr/>
            </a:pPr>
            <a:fld id="{A9082508-86D1-4E83-B706-705D2B6A5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6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4.jpe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1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3033376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929063" y="1446213"/>
            <a:ext cx="75739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70000"/>
              </a:lnSpc>
              <a:buClrTx/>
              <a:buFontTx/>
              <a:buNone/>
            </a:pPr>
            <a:endParaRPr lang="ru-RU" sz="70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785347" y="1583205"/>
            <a:ext cx="91978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sz="4200" b="1" dirty="0">
                <a:solidFill>
                  <a:srgbClr val="FFFFFF"/>
                </a:solidFill>
                <a:latin typeface="Tahoma" pitchFamily="34" charset="0"/>
              </a:rPr>
              <a:t>Инвестиционное </a:t>
            </a:r>
            <a:r>
              <a:rPr lang="ru-RU" sz="4200" b="1" dirty="0" smtClean="0">
                <a:solidFill>
                  <a:srgbClr val="FFFFFF"/>
                </a:solidFill>
                <a:latin typeface="Tahoma" pitchFamily="34" charset="0"/>
              </a:rPr>
              <a:t>предложение </a:t>
            </a:r>
            <a:r>
              <a:rPr lang="ru-RU" sz="4200" b="1" dirty="0">
                <a:solidFill>
                  <a:srgbClr val="FFFFFF"/>
                </a:solidFill>
                <a:latin typeface="Tahoma" pitchFamily="34" charset="0"/>
              </a:rPr>
              <a:t>по размещению производства на территории Ульяновской области</a:t>
            </a:r>
          </a:p>
          <a:p>
            <a:pPr eaLnBrk="1">
              <a:lnSpc>
                <a:spcPct val="101000"/>
              </a:lnSpc>
              <a:buClrTx/>
              <a:buFontTx/>
              <a:buNone/>
            </a:pPr>
            <a:endParaRPr lang="ru-RU" sz="4200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7708" y="-1"/>
            <a:ext cx="13079170" cy="975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54660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51950"/>
            <a:ext cx="1300321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03213" cy="130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1123950" y="354013"/>
            <a:ext cx="11191875" cy="80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ru-RU" sz="36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Льготы и субсидии</a:t>
            </a:r>
            <a:endParaRPr lang="ru-RU" sz="36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 l="6184" t="18722" r="1787" b="8699"/>
          <a:stretch>
            <a:fillRect/>
          </a:stretch>
        </p:blipFill>
        <p:spPr bwMode="auto">
          <a:xfrm>
            <a:off x="83234" y="1598482"/>
            <a:ext cx="12804804" cy="707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51950"/>
            <a:ext cx="1300321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03213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9" name="Прямоугольник 12"/>
          <p:cNvSpPr>
            <a:spLocks noChangeArrowheads="1"/>
          </p:cNvSpPr>
          <p:nvPr/>
        </p:nvSpPr>
        <p:spPr bwMode="auto">
          <a:xfrm>
            <a:off x="476250" y="123478"/>
            <a:ext cx="11788775" cy="12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2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ru-RU" sz="3600" b="1" dirty="0" smtClean="0">
                <a:solidFill>
                  <a:srgbClr val="FFFFFF"/>
                </a:solidFill>
                <a:latin typeface="Tahoma" pitchFamily="34" charset="0"/>
              </a:rPr>
              <a:t>Сформированные инвестиционные площадки. </a:t>
            </a:r>
          </a:p>
          <a:p>
            <a:pPr>
              <a:lnSpc>
                <a:spcPct val="102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ru-RU" sz="3600" b="1" dirty="0" smtClean="0">
                <a:solidFill>
                  <a:srgbClr val="FFFFFF"/>
                </a:solidFill>
                <a:latin typeface="Tahoma" pitchFamily="34" charset="0"/>
              </a:rPr>
              <a:t>Промышленная зона</a:t>
            </a:r>
            <a:r>
              <a:rPr lang="en-US" sz="3600" b="1" dirty="0" smtClean="0">
                <a:solidFill>
                  <a:srgbClr val="FFFFFF"/>
                </a:solidFill>
                <a:latin typeface="Tahoma" pitchFamily="34" charset="0"/>
              </a:rPr>
              <a:t> „</a:t>
            </a:r>
            <a:r>
              <a:rPr lang="ru-RU" sz="3600" b="1" dirty="0" smtClean="0">
                <a:solidFill>
                  <a:srgbClr val="FFFFFF"/>
                </a:solidFill>
                <a:latin typeface="Tahoma" pitchFamily="34" charset="0"/>
              </a:rPr>
              <a:t>Заволжье</a:t>
            </a:r>
            <a:r>
              <a:rPr lang="en-US" sz="3600" b="1" dirty="0" smtClean="0">
                <a:solidFill>
                  <a:srgbClr val="FFFFFF"/>
                </a:solidFill>
                <a:latin typeface="Tahoma" pitchFamily="34" charset="0"/>
              </a:rPr>
              <a:t> “</a:t>
            </a:r>
            <a:endParaRPr lang="en-US" sz="36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1513" name="Прямоугольник 2"/>
          <p:cNvSpPr>
            <a:spLocks noChangeArrowheads="1"/>
          </p:cNvSpPr>
          <p:nvPr/>
        </p:nvSpPr>
        <p:spPr bwMode="auto">
          <a:xfrm>
            <a:off x="1820863" y="8215313"/>
            <a:ext cx="5689600" cy="9810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252" y="1589858"/>
            <a:ext cx="11963764" cy="75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51950"/>
            <a:ext cx="1300321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03213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9" name="Прямоугольник 12"/>
          <p:cNvSpPr>
            <a:spLocks noChangeArrowheads="1"/>
          </p:cNvSpPr>
          <p:nvPr/>
        </p:nvSpPr>
        <p:spPr bwMode="auto">
          <a:xfrm>
            <a:off x="476250" y="123478"/>
            <a:ext cx="11788775" cy="12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2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ru-RU" sz="3600" b="1" dirty="0" smtClean="0">
                <a:solidFill>
                  <a:srgbClr val="FFFFFF"/>
                </a:solidFill>
                <a:latin typeface="Tahoma" pitchFamily="34" charset="0"/>
              </a:rPr>
              <a:t>Сформированные инвестиционные площадки. </a:t>
            </a:r>
          </a:p>
          <a:p>
            <a:pPr>
              <a:lnSpc>
                <a:spcPct val="102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ru-RU" sz="3600" b="1" dirty="0" smtClean="0">
                <a:solidFill>
                  <a:srgbClr val="FFFFFF"/>
                </a:solidFill>
                <a:latin typeface="Tahoma" pitchFamily="34" charset="0"/>
              </a:rPr>
              <a:t>Промышленная зона</a:t>
            </a:r>
            <a:r>
              <a:rPr lang="en-US" sz="3600" b="1" dirty="0" smtClean="0">
                <a:solidFill>
                  <a:srgbClr val="FFFFFF"/>
                </a:solidFill>
                <a:latin typeface="Tahoma" pitchFamily="34" charset="0"/>
              </a:rPr>
              <a:t> „</a:t>
            </a:r>
            <a:r>
              <a:rPr lang="ru-RU" sz="3600" b="1" dirty="0" smtClean="0">
                <a:solidFill>
                  <a:srgbClr val="FFFFFF"/>
                </a:solidFill>
                <a:latin typeface="Tahoma" pitchFamily="34" charset="0"/>
              </a:rPr>
              <a:t>Заволжье</a:t>
            </a:r>
            <a:r>
              <a:rPr lang="en-US" sz="3600" b="1" dirty="0" smtClean="0">
                <a:solidFill>
                  <a:srgbClr val="FFFFFF"/>
                </a:solidFill>
                <a:latin typeface="Tahoma" pitchFamily="34" charset="0"/>
              </a:rPr>
              <a:t> “</a:t>
            </a:r>
            <a:endParaRPr lang="en-US" sz="36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1513" name="Прямоугольник 2"/>
          <p:cNvSpPr>
            <a:spLocks noChangeArrowheads="1"/>
          </p:cNvSpPr>
          <p:nvPr/>
        </p:nvSpPr>
        <p:spPr bwMode="auto">
          <a:xfrm>
            <a:off x="1820863" y="8215313"/>
            <a:ext cx="5689600" cy="9810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Группа 2"/>
          <p:cNvGrpSpPr/>
          <p:nvPr/>
        </p:nvGrpSpPr>
        <p:grpSpPr>
          <a:xfrm>
            <a:off x="8823297" y="1779662"/>
            <a:ext cx="3870997" cy="7344816"/>
            <a:chOff x="8823297" y="1779662"/>
            <a:chExt cx="3870997" cy="7344816"/>
          </a:xfrm>
        </p:grpSpPr>
        <p:sp>
          <p:nvSpPr>
            <p:cNvPr id="21514" name="Text Box 9"/>
            <p:cNvSpPr txBox="1">
              <a:spLocks noChangeArrowheads="1"/>
            </p:cNvSpPr>
            <p:nvPr/>
          </p:nvSpPr>
          <p:spPr bwMode="auto">
            <a:xfrm>
              <a:off x="8875267" y="4460499"/>
              <a:ext cx="3770007" cy="13516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  <a:spcAft>
                  <a:spcPts val="625"/>
                </a:spcAft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b="1" dirty="0">
                  <a:solidFill>
                    <a:srgbClr val="5C8526"/>
                  </a:solidFill>
                  <a:latin typeface="Tahoma" pitchFamily="34" charset="0"/>
                </a:rPr>
                <a:t>«MARS» </a:t>
              </a:r>
            </a:p>
            <a:p>
              <a:pPr>
                <a:lnSpc>
                  <a:spcPct val="90000"/>
                </a:lnSpc>
                <a:spcAft>
                  <a:spcPts val="625"/>
                </a:spcAft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400" dirty="0" smtClean="0">
                  <a:solidFill>
                    <a:srgbClr val="000000"/>
                  </a:solidFill>
                  <a:latin typeface="Tahoma" pitchFamily="34" charset="0"/>
                </a:rPr>
                <a:t>Завод по производству кормов для домашних животных</a:t>
              </a:r>
            </a:p>
            <a:p>
              <a:pPr>
                <a:lnSpc>
                  <a:spcPct val="90000"/>
                </a:lnSpc>
                <a:spcAft>
                  <a:spcPts val="625"/>
                </a:spcAft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400" dirty="0" smtClean="0">
                  <a:solidFill>
                    <a:srgbClr val="000000"/>
                  </a:solidFill>
                  <a:latin typeface="Tahoma" pitchFamily="34" charset="0"/>
                </a:rPr>
                <a:t>Инвестиции: более 6 млрд. руб.</a:t>
              </a:r>
              <a:endParaRPr lang="ru-RU" sz="140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515" name="Text Box 10"/>
            <p:cNvSpPr txBox="1">
              <a:spLocks noChangeArrowheads="1"/>
            </p:cNvSpPr>
            <p:nvPr/>
          </p:nvSpPr>
          <p:spPr bwMode="auto">
            <a:xfrm>
              <a:off x="8845360" y="6964085"/>
              <a:ext cx="3452563" cy="9362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  <a:spcAft>
                  <a:spcPts val="625"/>
                </a:spcAft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b="1" dirty="0" smtClean="0">
                  <a:solidFill>
                    <a:srgbClr val="5C8526"/>
                  </a:solidFill>
                  <a:latin typeface="Tahoma" pitchFamily="34" charset="0"/>
                </a:rPr>
                <a:t>«</a:t>
              </a:r>
              <a:r>
                <a:rPr lang="de-DE" sz="1600" b="1" dirty="0" smtClean="0">
                  <a:solidFill>
                    <a:srgbClr val="5C8526"/>
                  </a:solidFill>
                  <a:latin typeface="Tahoma" pitchFamily="34" charset="0"/>
                </a:rPr>
                <a:t>EFES</a:t>
              </a:r>
              <a:r>
                <a:rPr lang="ru-RU" sz="1600" b="1" dirty="0" smtClean="0">
                  <a:solidFill>
                    <a:srgbClr val="5C8526"/>
                  </a:solidFill>
                  <a:latin typeface="Tahoma" pitchFamily="34" charset="0"/>
                </a:rPr>
                <a:t>» </a:t>
              </a:r>
              <a:endParaRPr lang="ru-RU" sz="1600" b="1" dirty="0">
                <a:solidFill>
                  <a:srgbClr val="5C8526"/>
                </a:solidFill>
                <a:latin typeface="Tahoma" pitchFamily="34" charset="0"/>
              </a:endParaRPr>
            </a:p>
            <a:p>
              <a:pPr>
                <a:lnSpc>
                  <a:spcPct val="90000"/>
                </a:lnSpc>
                <a:spcAft>
                  <a:spcPts val="625"/>
                </a:spcAft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400" dirty="0" smtClean="0">
                  <a:solidFill>
                    <a:srgbClr val="000000"/>
                  </a:solidFill>
                  <a:latin typeface="Tahoma" pitchFamily="34" charset="0"/>
                </a:rPr>
                <a:t>Пивоваренный завод.</a:t>
              </a:r>
            </a:p>
            <a:p>
              <a:pPr>
                <a:lnSpc>
                  <a:spcPct val="90000"/>
                </a:lnSpc>
                <a:spcAft>
                  <a:spcPts val="625"/>
                </a:spcAft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400" dirty="0" smtClean="0">
                  <a:solidFill>
                    <a:srgbClr val="000000"/>
                  </a:solidFill>
                  <a:latin typeface="Tahoma" pitchFamily="34" charset="0"/>
                </a:rPr>
                <a:t>Инвестиции: 7,2 млрд. руб.</a:t>
              </a:r>
              <a:endParaRPr lang="ru-RU" sz="140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517" name="Text Box 12"/>
            <p:cNvSpPr txBox="1">
              <a:spLocks noChangeArrowheads="1"/>
            </p:cNvSpPr>
            <p:nvPr/>
          </p:nvSpPr>
          <p:spPr bwMode="auto">
            <a:xfrm>
              <a:off x="8823297" y="1779662"/>
              <a:ext cx="3630951" cy="291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lnSpc>
                  <a:spcPct val="101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 smtClean="0">
                  <a:solidFill>
                    <a:srgbClr val="000000"/>
                  </a:solidFill>
                  <a:latin typeface="Tahoma" pitchFamily="34" charset="0"/>
                </a:rPr>
                <a:t>Действующие резиденты</a:t>
              </a:r>
              <a:endParaRPr lang="ru-RU" sz="2000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pic>
          <p:nvPicPr>
            <p:cNvPr id="21518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855605" y="5668094"/>
              <a:ext cx="3046602" cy="12961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1519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886504" y="7828334"/>
              <a:ext cx="3015703" cy="12961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6504" y="3150563"/>
              <a:ext cx="2937947" cy="1365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8924287" y="2283718"/>
              <a:ext cx="3770007" cy="9361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  <a:spcAft>
                  <a:spcPts val="625"/>
                </a:spcAft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b="1" dirty="0" smtClean="0">
                  <a:solidFill>
                    <a:srgbClr val="5C8526"/>
                  </a:solidFill>
                  <a:latin typeface="Tahoma" pitchFamily="34" charset="0"/>
                </a:rPr>
                <a:t>«</a:t>
              </a:r>
              <a:r>
                <a:rPr lang="de-DE" sz="1600" b="1" dirty="0" smtClean="0">
                  <a:solidFill>
                    <a:srgbClr val="5C8526"/>
                  </a:solidFill>
                  <a:latin typeface="Tahoma" pitchFamily="34" charset="0"/>
                </a:rPr>
                <a:t>TAKATA</a:t>
              </a:r>
              <a:r>
                <a:rPr lang="ru-RU" sz="1600" b="1" dirty="0" smtClean="0">
                  <a:solidFill>
                    <a:srgbClr val="5C8526"/>
                  </a:solidFill>
                  <a:latin typeface="Tahoma" pitchFamily="34" charset="0"/>
                </a:rPr>
                <a:t>» </a:t>
              </a:r>
              <a:endParaRPr lang="ru-RU" sz="1600" b="1" dirty="0">
                <a:solidFill>
                  <a:srgbClr val="5C8526"/>
                </a:solidFill>
                <a:latin typeface="Tahoma" pitchFamily="34" charset="0"/>
              </a:endParaRPr>
            </a:p>
            <a:p>
              <a:pPr>
                <a:lnSpc>
                  <a:spcPct val="90000"/>
                </a:lnSpc>
                <a:spcAft>
                  <a:spcPts val="625"/>
                </a:spcAft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400" dirty="0" smtClean="0">
                  <a:solidFill>
                    <a:srgbClr val="000000"/>
                  </a:solidFill>
                  <a:latin typeface="Tahoma" pitchFamily="34" charset="0"/>
                </a:rPr>
                <a:t>Завод по производству автокомпонентов</a:t>
              </a:r>
            </a:p>
            <a:p>
              <a:pPr>
                <a:lnSpc>
                  <a:spcPct val="90000"/>
                </a:lnSpc>
                <a:spcAft>
                  <a:spcPts val="625"/>
                </a:spcAft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400" dirty="0" smtClean="0">
                  <a:solidFill>
                    <a:srgbClr val="000000"/>
                  </a:solidFill>
                  <a:latin typeface="Tahoma" pitchFamily="34" charset="0"/>
                </a:rPr>
                <a:t>Инвестиции: более </a:t>
              </a:r>
              <a:r>
                <a:rPr lang="de-DE" sz="1400" dirty="0" smtClean="0">
                  <a:solidFill>
                    <a:srgbClr val="000000"/>
                  </a:solidFill>
                  <a:latin typeface="Tahoma" pitchFamily="34" charset="0"/>
                </a:rPr>
                <a:t>1</a:t>
              </a:r>
              <a:r>
                <a:rPr lang="ru-RU" sz="1400" dirty="0" smtClean="0">
                  <a:solidFill>
                    <a:srgbClr val="000000"/>
                  </a:solidFill>
                  <a:latin typeface="Tahoma" pitchFamily="34" charset="0"/>
                </a:rPr>
                <a:t> млрд. руб.</a:t>
              </a:r>
              <a:endParaRPr lang="ru-RU" sz="140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/>
          <a:srcRect l="12047"/>
          <a:stretch>
            <a:fillRect/>
          </a:stretch>
        </p:blipFill>
        <p:spPr bwMode="auto">
          <a:xfrm>
            <a:off x="215062" y="2018486"/>
            <a:ext cx="8149680" cy="700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Прямоугольник 29"/>
          <p:cNvSpPr/>
          <p:nvPr/>
        </p:nvSpPr>
        <p:spPr>
          <a:xfrm>
            <a:off x="5637510" y="1563638"/>
            <a:ext cx="2578608" cy="1094210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5C8526"/>
                </a:solidFill>
                <a:latin typeface="Tahoma" pitchFamily="34" charset="0"/>
                <a:cs typeface="Tahoma" pitchFamily="34" charset="0"/>
              </a:rPr>
              <a:t>Проект планировки</a:t>
            </a:r>
          </a:p>
          <a:p>
            <a:pPr algn="r"/>
            <a:r>
              <a:rPr lang="ru-RU" sz="1400" b="1" dirty="0" smtClean="0">
                <a:solidFill>
                  <a:srgbClr val="5C8526"/>
                </a:solidFill>
                <a:latin typeface="Tahoma" pitchFamily="34" charset="0"/>
                <a:cs typeface="Tahoma" pitchFamily="34" charset="0"/>
              </a:rPr>
              <a:t>территории разработан</a:t>
            </a:r>
          </a:p>
          <a:p>
            <a:pPr algn="r"/>
            <a:r>
              <a:rPr lang="ru-RU" sz="1400" b="1" dirty="0" smtClean="0">
                <a:solidFill>
                  <a:srgbClr val="5C8526"/>
                </a:solidFill>
                <a:latin typeface="Tahoma" pitchFamily="34" charset="0"/>
                <a:cs typeface="Tahoma" pitchFamily="34" charset="0"/>
              </a:rPr>
              <a:t>компанией «</a:t>
            </a:r>
            <a:r>
              <a:rPr lang="ru-RU" sz="1400" b="1" dirty="0" err="1" smtClean="0">
                <a:solidFill>
                  <a:srgbClr val="5C8526"/>
                </a:solidFill>
                <a:latin typeface="Tahoma" pitchFamily="34" charset="0"/>
                <a:cs typeface="Tahoma" pitchFamily="34" charset="0"/>
              </a:rPr>
              <a:t>Assmann</a:t>
            </a:r>
            <a:endParaRPr lang="ru-RU" sz="1400" b="1" dirty="0" smtClean="0">
              <a:solidFill>
                <a:srgbClr val="5C8526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ru-RU" sz="1400" b="1" dirty="0" err="1" smtClean="0">
                <a:solidFill>
                  <a:srgbClr val="5C8526"/>
                </a:solidFill>
                <a:latin typeface="Tahoma" pitchFamily="34" charset="0"/>
                <a:cs typeface="Tahoma" pitchFamily="34" charset="0"/>
              </a:rPr>
              <a:t>Beraten+Planen</a:t>
            </a:r>
            <a:r>
              <a:rPr lang="ru-RU" sz="1400" b="1" dirty="0" smtClean="0">
                <a:solidFill>
                  <a:srgbClr val="5C8526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 algn="r"/>
            <a:r>
              <a:rPr lang="ru-RU" sz="1400" b="1" dirty="0" smtClean="0">
                <a:solidFill>
                  <a:srgbClr val="5C8526"/>
                </a:solidFill>
                <a:latin typeface="Tahoma" pitchFamily="34" charset="0"/>
                <a:cs typeface="Tahoma" pitchFamily="34" charset="0"/>
              </a:rPr>
              <a:t>(Германия)</a:t>
            </a:r>
            <a:endParaRPr lang="en-US" sz="1400" b="1" dirty="0" smtClean="0">
              <a:solidFill>
                <a:srgbClr val="5C8526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51950"/>
            <a:ext cx="1300321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03213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2" name="Прямоугольник 12"/>
          <p:cNvSpPr>
            <a:spLocks noChangeArrowheads="1"/>
          </p:cNvSpPr>
          <p:nvPr/>
        </p:nvSpPr>
        <p:spPr bwMode="auto">
          <a:xfrm>
            <a:off x="476250" y="268288"/>
            <a:ext cx="117887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102000"/>
              </a:lnSpc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ru-RU" sz="3600" b="1">
                <a:solidFill>
                  <a:srgbClr val="FFFFFF"/>
                </a:solidFill>
                <a:latin typeface="Tahoma" pitchFamily="34" charset="0"/>
              </a:rPr>
              <a:t>Сформированные инвестиционные площадки.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125538" y="2230438"/>
            <a:ext cx="5056187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101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300" b="1">
                <a:solidFill>
                  <a:srgbClr val="000000"/>
                </a:solidFill>
                <a:latin typeface="Tahoma" pitchFamily="34" charset="0"/>
              </a:rPr>
              <a:t>Стадия строительства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927850" y="6678613"/>
            <a:ext cx="2987675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B0F0"/>
                </a:solidFill>
                <a:latin typeface="Tahoma" pitchFamily="34" charset="0"/>
              </a:rPr>
              <a:t>«Халтек»</a:t>
            </a:r>
          </a:p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Завод по производству авиакомпонентов.</a:t>
            </a:r>
          </a:p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Ивестиции: 150</a:t>
            </a: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млн руб.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808288" y="3662363"/>
            <a:ext cx="2635250" cy="165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B0F0"/>
                </a:solidFill>
                <a:latin typeface="Tahoma" pitchFamily="34" charset="0"/>
              </a:rPr>
              <a:t>ООО «Таката Рус» </a:t>
            </a:r>
          </a:p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Завод по производству автокомпонентов.</a:t>
            </a:r>
          </a:p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Инвестиции: более</a:t>
            </a:r>
            <a:br>
              <a:rPr lang="ru-RU" sz="1600">
                <a:solidFill>
                  <a:srgbClr val="000000"/>
                </a:solidFill>
                <a:latin typeface="Tahoma" pitchFamily="34" charset="0"/>
              </a:rPr>
            </a:b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500 млн</a:t>
            </a: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.</a:t>
            </a: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руб.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5995988"/>
            <a:ext cx="1347788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6625" y="5672138"/>
            <a:ext cx="720725" cy="928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97275" y="3095625"/>
            <a:ext cx="573088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9891713" y="6678613"/>
            <a:ext cx="3384550" cy="13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B0F0"/>
                </a:solidFill>
                <a:latin typeface="Tahoma" pitchFamily="34" charset="0"/>
              </a:rPr>
              <a:t>«Ульяновский Центр Трансфера Технологий»  </a:t>
            </a:r>
          </a:p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Нанотехнологический центр.</a:t>
            </a:r>
          </a:p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Инвестиции: </a:t>
            </a:r>
          </a:p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1 277 млн руб.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57188" y="6678613"/>
            <a:ext cx="3419475" cy="190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B0F0"/>
                </a:solidFill>
                <a:latin typeface="Tahoma" pitchFamily="34" charset="0"/>
              </a:rPr>
              <a:t>Совместное российско-германское предприятие </a:t>
            </a:r>
            <a:br>
              <a:rPr lang="ru-RU" sz="1600" b="1">
                <a:solidFill>
                  <a:srgbClr val="00B0F0"/>
                </a:solidFill>
                <a:latin typeface="Tahoma" pitchFamily="34" charset="0"/>
              </a:rPr>
            </a:br>
            <a:r>
              <a:rPr lang="ru-RU" sz="1600" b="1">
                <a:solidFill>
                  <a:srgbClr val="00B0F0"/>
                </a:solidFill>
                <a:latin typeface="Tahoma" pitchFamily="34" charset="0"/>
              </a:rPr>
              <a:t>ЗАО «Филко-Волга»</a:t>
            </a:r>
          </a:p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Завод по производству строительных модульных</a:t>
            </a:r>
            <a:br>
              <a:rPr lang="ru-RU" sz="1600">
                <a:solidFill>
                  <a:srgbClr val="000000"/>
                </a:solidFill>
                <a:latin typeface="Tahoma" pitchFamily="34" charset="0"/>
              </a:rPr>
            </a:b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элементов зданий с исполь-</a:t>
            </a:r>
            <a:br>
              <a:rPr lang="ru-RU" sz="1600">
                <a:solidFill>
                  <a:srgbClr val="000000"/>
                </a:solidFill>
                <a:latin typeface="Tahoma" pitchFamily="34" charset="0"/>
              </a:rPr>
            </a:b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зованием нанотехнологий</a:t>
            </a:r>
          </a:p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Инвестиции: 862 млн руб.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92113" y="3795713"/>
            <a:ext cx="2409825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B0F0"/>
                </a:solidFill>
                <a:latin typeface="Tahoma" pitchFamily="34" charset="0"/>
              </a:rPr>
              <a:t>Gildemeister </a:t>
            </a:r>
            <a:r>
              <a:rPr lang="en-US" sz="1600" b="1">
                <a:solidFill>
                  <a:srgbClr val="00B0F0"/>
                </a:solidFill>
                <a:latin typeface="Tahoma" pitchFamily="34" charset="0"/>
              </a:rPr>
              <a:t>AG</a:t>
            </a:r>
            <a:endParaRPr lang="ru-RU" sz="1600" b="1">
              <a:solidFill>
                <a:srgbClr val="00B0F0"/>
              </a:solidFill>
              <a:latin typeface="Tahoma" pitchFamily="34" charset="0"/>
            </a:endParaRPr>
          </a:p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Станкостроительный </a:t>
            </a:r>
          </a:p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завод.  </a:t>
            </a:r>
          </a:p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Инвестиции: </a:t>
            </a:r>
            <a:br>
              <a:rPr lang="ru-RU" sz="1600">
                <a:solidFill>
                  <a:srgbClr val="000000"/>
                </a:solidFill>
                <a:latin typeface="Tahoma" pitchFamily="34" charset="0"/>
              </a:rPr>
            </a:b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800 млн</a:t>
            </a: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.</a:t>
            </a: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руб.</a:t>
            </a:r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6250" y="3295650"/>
            <a:ext cx="206533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037888" y="5780088"/>
            <a:ext cx="720725" cy="69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2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81538" y="5745163"/>
            <a:ext cx="900112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25" name="Text Box 14"/>
          <p:cNvSpPr txBox="1">
            <a:spLocks noChangeArrowheads="1"/>
          </p:cNvSpPr>
          <p:nvPr/>
        </p:nvSpPr>
        <p:spPr bwMode="auto">
          <a:xfrm>
            <a:off x="3859213" y="6630988"/>
            <a:ext cx="2735262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B0F0"/>
                </a:solidFill>
                <a:latin typeface="Tahoma" pitchFamily="34" charset="0"/>
              </a:rPr>
              <a:t>ООО «Народный </a:t>
            </a:r>
            <a:br>
              <a:rPr lang="ru-RU" sz="1600" b="1">
                <a:solidFill>
                  <a:srgbClr val="00B0F0"/>
                </a:solidFill>
                <a:latin typeface="Tahoma" pitchFamily="34" charset="0"/>
              </a:rPr>
            </a:br>
            <a:r>
              <a:rPr lang="ru-RU" sz="1600" b="1">
                <a:solidFill>
                  <a:srgbClr val="00B0F0"/>
                </a:solidFill>
                <a:latin typeface="Tahoma" pitchFamily="34" charset="0"/>
              </a:rPr>
              <a:t>пластик» (Россия)</a:t>
            </a:r>
          </a:p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Создание производства оконного ПВХ-профиля. </a:t>
            </a:r>
          </a:p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Инвестиции: </a:t>
            </a:r>
            <a:br>
              <a:rPr lang="ru-RU" sz="1600">
                <a:solidFill>
                  <a:srgbClr val="000000"/>
                </a:solidFill>
                <a:latin typeface="Tahoma" pitchFamily="34" charset="0"/>
              </a:rPr>
            </a:b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750 млн руб.</a:t>
            </a:r>
          </a:p>
        </p:txBody>
      </p:sp>
      <p:sp>
        <p:nvSpPr>
          <p:cNvPr id="17426" name="Text Box 5"/>
          <p:cNvSpPr txBox="1">
            <a:spLocks noChangeArrowheads="1"/>
          </p:cNvSpPr>
          <p:nvPr/>
        </p:nvSpPr>
        <p:spPr bwMode="auto">
          <a:xfrm>
            <a:off x="1123950" y="1387475"/>
            <a:ext cx="1119187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ru-RU" sz="3600" b="1">
                <a:solidFill>
                  <a:srgbClr val="00B0F0"/>
                </a:solidFill>
                <a:latin typeface="Tahoma" pitchFamily="34" charset="0"/>
              </a:rPr>
              <a:t>Промышленная зона «Заволжье»</a:t>
            </a:r>
          </a:p>
        </p:txBody>
      </p:sp>
      <p:pic>
        <p:nvPicPr>
          <p:cNvPr id="17427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731500" y="2921000"/>
            <a:ext cx="1333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8" name="Text Box 14"/>
          <p:cNvSpPr txBox="1">
            <a:spLocks noChangeArrowheads="1"/>
          </p:cNvSpPr>
          <p:nvPr/>
        </p:nvSpPr>
        <p:spPr bwMode="auto">
          <a:xfrm>
            <a:off x="10391775" y="3673475"/>
            <a:ext cx="2735263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B0F0"/>
                </a:solidFill>
                <a:latin typeface="Tahoma" pitchFamily="34" charset="0"/>
              </a:rPr>
              <a:t>«Джокей Пластик» (Германия)</a:t>
            </a:r>
          </a:p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Завод по производству пластиковой тары. </a:t>
            </a:r>
          </a:p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Инвестиции: </a:t>
            </a:r>
            <a:br>
              <a:rPr lang="ru-RU" sz="1600">
                <a:solidFill>
                  <a:srgbClr val="000000"/>
                </a:solidFill>
                <a:latin typeface="Tahoma" pitchFamily="34" charset="0"/>
              </a:rPr>
            </a:b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800 млн руб.</a:t>
            </a:r>
          </a:p>
        </p:txBody>
      </p:sp>
      <p:pic>
        <p:nvPicPr>
          <p:cNvPr id="17429" name="Picture 2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95925" y="2703513"/>
            <a:ext cx="174942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0" name="Text Box 7"/>
          <p:cNvSpPr txBox="1">
            <a:spLocks noChangeArrowheads="1"/>
          </p:cNvSpPr>
          <p:nvPr/>
        </p:nvSpPr>
        <p:spPr bwMode="auto">
          <a:xfrm>
            <a:off x="5402263" y="3667125"/>
            <a:ext cx="2635250" cy="165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>
                <a:solidFill>
                  <a:srgbClr val="00B0F0"/>
                </a:solidFill>
                <a:latin typeface="Tahoma" pitchFamily="34" charset="0"/>
              </a:rPr>
              <a:t>NSG \ Pilkington</a:t>
            </a:r>
            <a:r>
              <a:rPr lang="ru-RU" sz="1600" b="1">
                <a:solidFill>
                  <a:srgbClr val="00B0F0"/>
                </a:solidFill>
                <a:latin typeface="Tahoma" pitchFamily="34" charset="0"/>
              </a:rPr>
              <a:t> </a:t>
            </a:r>
          </a:p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Завод по производству флоат-стекла.</a:t>
            </a:r>
          </a:p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Инвестиции: более</a:t>
            </a:r>
            <a:br>
              <a:rPr lang="ru-RU" sz="1600">
                <a:solidFill>
                  <a:srgbClr val="000000"/>
                </a:solidFill>
                <a:latin typeface="Tahoma" pitchFamily="34" charset="0"/>
              </a:rPr>
            </a:b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10,5 млрд.руб.</a:t>
            </a:r>
          </a:p>
        </p:txBody>
      </p:sp>
      <p:pic>
        <p:nvPicPr>
          <p:cNvPr id="17431" name="Picture 24" descr="http://www.powertransmissions.org/media/Powertransmissions_-_Schaeffler_continues_its_successful_business_performance.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88288" y="2703513"/>
            <a:ext cx="185578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2" name="Text Box 7"/>
          <p:cNvSpPr txBox="1">
            <a:spLocks noChangeArrowheads="1"/>
          </p:cNvSpPr>
          <p:nvPr/>
        </p:nvSpPr>
        <p:spPr bwMode="auto">
          <a:xfrm>
            <a:off x="8018463" y="3667125"/>
            <a:ext cx="2354262" cy="165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>
                <a:solidFill>
                  <a:srgbClr val="00B0F0"/>
                </a:solidFill>
                <a:latin typeface="Tahoma" pitchFamily="34" charset="0"/>
              </a:rPr>
              <a:t>Schaeffler Group</a:t>
            </a:r>
            <a:r>
              <a:rPr lang="ru-RU" sz="1600" b="1">
                <a:solidFill>
                  <a:srgbClr val="00B0F0"/>
                </a:solidFill>
                <a:latin typeface="Tahoma" pitchFamily="34" charset="0"/>
              </a:rPr>
              <a:t> </a:t>
            </a:r>
          </a:p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Завод по производству автокомпонентов.</a:t>
            </a:r>
          </a:p>
          <a:p>
            <a:pPr hangingPunct="0">
              <a:lnSpc>
                <a:spcPct val="90000"/>
              </a:lnSpc>
              <a:spcAft>
                <a:spcPts val="288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Инвестиции: более</a:t>
            </a:r>
            <a:br>
              <a:rPr lang="ru-RU" sz="1600">
                <a:solidFill>
                  <a:srgbClr val="000000"/>
                </a:solidFill>
                <a:latin typeface="Tahoma" pitchFamily="34" charset="0"/>
              </a:rPr>
            </a:br>
            <a:r>
              <a:rPr lang="ru-RU" sz="1600">
                <a:solidFill>
                  <a:srgbClr val="000000"/>
                </a:solidFill>
                <a:latin typeface="Tahoma" pitchFamily="34" charset="0"/>
              </a:rPr>
              <a:t>10,5 млрд.руб.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05925"/>
            <a:ext cx="130032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785813" y="354013"/>
            <a:ext cx="1153001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>
              <a:lnSpc>
                <a:spcPct val="102000"/>
              </a:lnSpc>
              <a:buClrTx/>
              <a:buFontTx/>
              <a:buNone/>
            </a:pPr>
            <a:r>
              <a:rPr lang="ru-RU" sz="3600" b="1">
                <a:solidFill>
                  <a:srgbClr val="FFFFFF"/>
                </a:solidFill>
                <a:latin typeface="Tahoma" pitchFamily="34" charset="0"/>
              </a:rPr>
              <a:t>Сформированные инвестиционные площадки. Портовая особая экономическая зона.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 l="7131" t="6301" r="8436" b="3975"/>
          <a:stretch>
            <a:fillRect/>
          </a:stretch>
        </p:blipFill>
        <p:spPr bwMode="auto">
          <a:xfrm>
            <a:off x="286500" y="1661296"/>
            <a:ext cx="11254232" cy="700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00701" y="2538413"/>
            <a:ext cx="11811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715001" y="3540125"/>
            <a:ext cx="10668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700714" y="4233863"/>
            <a:ext cx="1193800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" name="Picture 6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559491" y="1871407"/>
            <a:ext cx="2443722" cy="55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649914" y="6781800"/>
            <a:ext cx="1066800" cy="101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494339" y="8118475"/>
            <a:ext cx="1333500" cy="58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" name="Picture 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581651" y="4951413"/>
            <a:ext cx="1371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14964" y="5849938"/>
            <a:ext cx="158750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87800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1950"/>
            <a:ext cx="130032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785813" y="354013"/>
            <a:ext cx="1153001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>
              <a:lnSpc>
                <a:spcPct val="102000"/>
              </a:lnSpc>
              <a:buClrTx/>
              <a:buFontTx/>
              <a:buNone/>
            </a:pPr>
            <a:r>
              <a:rPr lang="ru-RU" sz="3600" b="1">
                <a:solidFill>
                  <a:srgbClr val="FFFFFF"/>
                </a:solidFill>
                <a:latin typeface="Tahoma" pitchFamily="34" charset="0"/>
              </a:rPr>
              <a:t>Сформированные инвестиционные площадки. Портовая особая экономическая зона.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 l="10898" r="1422"/>
          <a:stretch>
            <a:fillRect/>
          </a:stretch>
        </p:blipFill>
        <p:spPr bwMode="auto">
          <a:xfrm>
            <a:off x="143624" y="1518420"/>
            <a:ext cx="12287336" cy="727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0223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305925"/>
            <a:ext cx="13003213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6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03213" cy="137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1123950" y="354013"/>
            <a:ext cx="111918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102000"/>
              </a:lnSpc>
              <a:buClrTx/>
              <a:buFontTx/>
              <a:buNone/>
            </a:pPr>
            <a:r>
              <a:rPr lang="ru-RU" sz="3600" b="1" dirty="0">
                <a:solidFill>
                  <a:srgbClr val="FFFFFF"/>
                </a:solidFill>
                <a:latin typeface="Tahoma" pitchFamily="34" charset="0"/>
              </a:rPr>
              <a:t>Результаты инвестиционной деятельности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 l="11609" r="1366"/>
          <a:stretch>
            <a:fillRect/>
          </a:stretch>
        </p:blipFill>
        <p:spPr bwMode="auto">
          <a:xfrm>
            <a:off x="357938" y="1589858"/>
            <a:ext cx="12287336" cy="729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05925"/>
            <a:ext cx="130032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785813" y="374650"/>
            <a:ext cx="111918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0000"/>
              </a:lnSpc>
              <a:buClrTx/>
              <a:buFontTx/>
              <a:buNone/>
            </a:pPr>
            <a:r>
              <a:rPr lang="ru-RU" sz="3600" b="1">
                <a:latin typeface="Tahoma" pitchFamily="34" charset="0"/>
              </a:rPr>
              <a:t>Контактные данные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1187450" y="2376488"/>
            <a:ext cx="7451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0000"/>
              </a:lnSpc>
              <a:spcAft>
                <a:spcPts val="1425"/>
              </a:spcAft>
              <a:buClrTx/>
              <a:buFontTx/>
              <a:buNone/>
            </a:pPr>
            <a:r>
              <a:rPr lang="ru-RU" sz="2600" b="1">
                <a:solidFill>
                  <a:srgbClr val="EB613D"/>
                </a:solidFill>
                <a:latin typeface="Tahoma" pitchFamily="34" charset="0"/>
              </a:rPr>
              <a:t>Приглашаем к долгосрочному</a:t>
            </a:r>
            <a:br>
              <a:rPr lang="ru-RU" sz="2600" b="1">
                <a:solidFill>
                  <a:srgbClr val="EB613D"/>
                </a:solidFill>
                <a:latin typeface="Tahoma" pitchFamily="34" charset="0"/>
              </a:rPr>
            </a:br>
            <a:r>
              <a:rPr lang="ru-RU" sz="2600" b="1">
                <a:solidFill>
                  <a:srgbClr val="EB613D"/>
                </a:solidFill>
                <a:latin typeface="Tahoma" pitchFamily="34" charset="0"/>
              </a:rPr>
              <a:t>и взаимовыгодному сотрудничеству!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1223963" y="4032250"/>
            <a:ext cx="26289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0000"/>
              </a:lnSpc>
              <a:spcAft>
                <a:spcPts val="1425"/>
              </a:spcAft>
              <a:buClrTx/>
              <a:buFontTx/>
              <a:buNone/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Правительство</a:t>
            </a:r>
            <a:br>
              <a:rPr lang="ru-RU">
                <a:solidFill>
                  <a:srgbClr val="000000"/>
                </a:solidFill>
                <a:latin typeface="Tahoma" pitchFamily="34" charset="0"/>
              </a:rPr>
            </a:br>
            <a:r>
              <a:rPr lang="ru-RU">
                <a:solidFill>
                  <a:srgbClr val="000000"/>
                </a:solidFill>
                <a:latin typeface="Tahoma" pitchFamily="34" charset="0"/>
              </a:rPr>
              <a:t>Ульяновской области</a:t>
            </a: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7054850" y="4032250"/>
            <a:ext cx="46450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0000"/>
              </a:lnSpc>
              <a:spcAft>
                <a:spcPts val="1425"/>
              </a:spcAft>
              <a:buClrTx/>
              <a:buFontTx/>
              <a:buNone/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ОАО «Корпорация развития</a:t>
            </a:r>
            <a:br>
              <a:rPr lang="ru-RU">
                <a:solidFill>
                  <a:srgbClr val="000000"/>
                </a:solidFill>
                <a:latin typeface="Tahoma" pitchFamily="34" charset="0"/>
              </a:rPr>
            </a:br>
            <a:r>
              <a:rPr lang="ru-RU">
                <a:solidFill>
                  <a:srgbClr val="000000"/>
                </a:solidFill>
                <a:latin typeface="Tahoma" pitchFamily="34" charset="0"/>
              </a:rPr>
              <a:t>Ульяновской области»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1223963" y="4824413"/>
            <a:ext cx="52562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0000"/>
              </a:lnSpc>
              <a:buClrTx/>
              <a:buFontTx/>
              <a:buNone/>
            </a:pPr>
            <a:r>
              <a:rPr lang="ru-RU">
                <a:solidFill>
                  <a:srgbClr val="0066CC"/>
                </a:solidFill>
                <a:latin typeface="Tahoma" pitchFamily="34" charset="0"/>
              </a:rPr>
              <a:t>Губернатор</a:t>
            </a:r>
          </a:p>
          <a:p>
            <a:pPr eaLnBrk="1">
              <a:lnSpc>
                <a:spcPct val="90000"/>
              </a:lnSpc>
              <a:buClrTx/>
              <a:buFontTx/>
              <a:buNone/>
            </a:pPr>
            <a:r>
              <a:rPr lang="ru-RU" sz="2300" b="1">
                <a:solidFill>
                  <a:srgbClr val="0066CC"/>
                </a:solidFill>
                <a:latin typeface="Tahoma" pitchFamily="34" charset="0"/>
              </a:rPr>
              <a:t>Морозов Сергей Иванович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7054850" y="4824413"/>
            <a:ext cx="52562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0000"/>
              </a:lnSpc>
              <a:buClrTx/>
              <a:buFontTx/>
              <a:buNone/>
            </a:pPr>
            <a:r>
              <a:rPr lang="ru-RU">
                <a:solidFill>
                  <a:srgbClr val="0066CC"/>
                </a:solidFill>
                <a:latin typeface="Tahoma" pitchFamily="34" charset="0"/>
              </a:rPr>
              <a:t>Генеральный директор</a:t>
            </a:r>
          </a:p>
          <a:p>
            <a:pPr eaLnBrk="1">
              <a:lnSpc>
                <a:spcPct val="90000"/>
              </a:lnSpc>
              <a:buClrTx/>
              <a:buFontTx/>
              <a:buNone/>
            </a:pPr>
            <a:r>
              <a:rPr lang="ru-RU" sz="2300" b="1">
                <a:solidFill>
                  <a:srgbClr val="0066CC"/>
                </a:solidFill>
                <a:latin typeface="Tahoma" pitchFamily="34" charset="0"/>
              </a:rPr>
              <a:t>Рябов Дмитрий Александрович</a:t>
            </a:r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1582738" y="5435600"/>
            <a:ext cx="45370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0000"/>
              </a:lnSpc>
              <a:spcAft>
                <a:spcPts val="625"/>
              </a:spcAft>
              <a:buClrTx/>
              <a:buFontTx/>
              <a:buNone/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тел. +7 (8422) 41-20-78, 41-29-43</a:t>
            </a:r>
          </a:p>
          <a:p>
            <a:pPr eaLnBrk="1">
              <a:lnSpc>
                <a:spcPct val="90000"/>
              </a:lnSpc>
              <a:spcAft>
                <a:spcPts val="625"/>
              </a:spcAft>
              <a:buClrTx/>
              <a:buFontTx/>
              <a:buNone/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факс +7 (8422) 41-70-20 </a:t>
            </a:r>
          </a:p>
          <a:p>
            <a:pPr eaLnBrk="1">
              <a:lnSpc>
                <a:spcPct val="90000"/>
              </a:lnSpc>
              <a:spcAft>
                <a:spcPts val="625"/>
              </a:spcAft>
              <a:buClrTx/>
              <a:buFontTx/>
              <a:buNone/>
            </a:pPr>
            <a:r>
              <a:rPr lang="ru-RU">
                <a:solidFill>
                  <a:srgbClr val="0066CC"/>
                </a:solidFill>
                <a:latin typeface="Tahoma" pitchFamily="34" charset="0"/>
              </a:rPr>
              <a:t>e-mail: mail@ulgov.</a:t>
            </a:r>
            <a:r>
              <a:rPr lang="en-US">
                <a:solidFill>
                  <a:srgbClr val="0066CC"/>
                </a:solidFill>
                <a:latin typeface="Tahoma" pitchFamily="34" charset="0"/>
              </a:rPr>
              <a:t>ru</a:t>
            </a:r>
            <a:endParaRPr lang="ru-RU">
              <a:solidFill>
                <a:srgbClr val="0066CC"/>
              </a:solidFill>
              <a:latin typeface="Tahoma" pitchFamily="34" charset="0"/>
            </a:endParaRP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7451725" y="5399088"/>
            <a:ext cx="45370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0000"/>
              </a:lnSpc>
              <a:spcAft>
                <a:spcPts val="625"/>
              </a:spcAft>
              <a:buClrTx/>
              <a:buFontTx/>
              <a:buNone/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тел. +7 (8422) 44-45-73, 44-48-34</a:t>
            </a:r>
          </a:p>
          <a:p>
            <a:pPr eaLnBrk="1">
              <a:lnSpc>
                <a:spcPct val="90000"/>
              </a:lnSpc>
              <a:spcAft>
                <a:spcPts val="625"/>
              </a:spcAft>
              <a:buClrTx/>
              <a:buFontTx/>
              <a:buNone/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факс +7 (8422) 44-45-73</a:t>
            </a:r>
          </a:p>
          <a:p>
            <a:pPr eaLnBrk="1">
              <a:lnSpc>
                <a:spcPct val="90000"/>
              </a:lnSpc>
              <a:spcAft>
                <a:spcPts val="625"/>
              </a:spcAft>
              <a:buClrTx/>
              <a:buFontTx/>
              <a:buNone/>
            </a:pPr>
            <a:r>
              <a:rPr lang="ru-RU">
                <a:solidFill>
                  <a:srgbClr val="0066CC"/>
                </a:solidFill>
                <a:latin typeface="Tahoma" pitchFamily="34" charset="0"/>
              </a:rPr>
              <a:t>e-mail: info@ulregion.com</a:t>
            </a:r>
          </a:p>
        </p:txBody>
      </p:sp>
      <p:pic>
        <p:nvPicPr>
          <p:cNvPr id="2254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5662613"/>
            <a:ext cx="1016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4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6281738"/>
            <a:ext cx="1016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4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6735763"/>
            <a:ext cx="1016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44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5972175"/>
            <a:ext cx="1016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45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5662613"/>
            <a:ext cx="1016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4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6281738"/>
            <a:ext cx="1016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47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6735763"/>
            <a:ext cx="1016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48" name="Text Box 19"/>
          <p:cNvSpPr txBox="1">
            <a:spLocks noChangeArrowheads="1"/>
          </p:cNvSpPr>
          <p:nvPr/>
        </p:nvSpPr>
        <p:spPr bwMode="auto">
          <a:xfrm>
            <a:off x="1582738" y="6623050"/>
            <a:ext cx="4537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0000"/>
              </a:lnSpc>
              <a:spcAft>
                <a:spcPts val="625"/>
              </a:spcAft>
              <a:buClrTx/>
              <a:buFontTx/>
              <a:buNone/>
            </a:pPr>
            <a:r>
              <a:rPr lang="ru-RU">
                <a:solidFill>
                  <a:srgbClr val="0066CC"/>
                </a:solidFill>
                <a:latin typeface="Tahoma" pitchFamily="34" charset="0"/>
              </a:rPr>
              <a:t>http://ulgov.ru</a:t>
            </a:r>
          </a:p>
        </p:txBody>
      </p:sp>
      <p:sp>
        <p:nvSpPr>
          <p:cNvPr id="22549" name="Text Box 20"/>
          <p:cNvSpPr txBox="1">
            <a:spLocks noChangeArrowheads="1"/>
          </p:cNvSpPr>
          <p:nvPr/>
        </p:nvSpPr>
        <p:spPr bwMode="auto">
          <a:xfrm>
            <a:off x="7451725" y="6623050"/>
            <a:ext cx="4537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0000"/>
              </a:lnSpc>
              <a:spcAft>
                <a:spcPts val="625"/>
              </a:spcAft>
              <a:buClrTx/>
              <a:buFontTx/>
              <a:buNone/>
            </a:pPr>
            <a:r>
              <a:rPr lang="ru-RU">
                <a:solidFill>
                  <a:srgbClr val="0066CC"/>
                </a:solidFill>
                <a:latin typeface="Tahoma" pitchFamily="34" charset="0"/>
              </a:rPr>
              <a:t>http://ulregion.com</a:t>
            </a:r>
          </a:p>
        </p:txBody>
      </p:sp>
    </p:spTree>
    <p:extLst>
      <p:ext uri="{BB962C8B-B14F-4D97-AF65-F5344CB8AC3E}">
        <p14:creationId xmlns="" xmlns:p14="http://schemas.microsoft.com/office/powerpoint/2010/main" val="1096956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8296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48800"/>
            <a:ext cx="13003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5761038" y="4162425"/>
            <a:ext cx="133191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8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1000"/>
              </a:lnSpc>
              <a:buClrTx/>
              <a:buFontTx/>
              <a:buNone/>
            </a:pPr>
            <a:r>
              <a:rPr lang="ru-RU" sz="1400">
                <a:solidFill>
                  <a:srgbClr val="FFFFFF"/>
                </a:solidFill>
                <a:latin typeface="Tahoma" pitchFamily="34" charset="0"/>
              </a:rPr>
              <a:t>в радиусе</a:t>
            </a:r>
            <a:br>
              <a:rPr lang="ru-RU" sz="1400">
                <a:solidFill>
                  <a:srgbClr val="FFFFFF"/>
                </a:solidFill>
                <a:latin typeface="Tahoma" pitchFamily="34" charset="0"/>
              </a:rPr>
            </a:br>
            <a:r>
              <a:rPr lang="ru-RU" sz="1400">
                <a:solidFill>
                  <a:srgbClr val="FFFFFF"/>
                </a:solidFill>
                <a:latin typeface="Tahoma" pitchFamily="34" charset="0"/>
              </a:rPr>
              <a:t>500 км</a:t>
            </a:r>
          </a:p>
        </p:txBody>
      </p:sp>
      <p:sp>
        <p:nvSpPr>
          <p:cNvPr id="4112" name="Text Box 15"/>
          <p:cNvSpPr txBox="1">
            <a:spLocks noChangeArrowheads="1"/>
          </p:cNvSpPr>
          <p:nvPr/>
        </p:nvSpPr>
        <p:spPr bwMode="auto">
          <a:xfrm>
            <a:off x="786566" y="354013"/>
            <a:ext cx="111918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102000"/>
              </a:lnSpc>
              <a:buClrTx/>
              <a:buFontTx/>
              <a:buNone/>
            </a:pPr>
            <a:r>
              <a:rPr lang="ru-RU" sz="3600" b="1" dirty="0">
                <a:solidFill>
                  <a:srgbClr val="FFFFFF"/>
                </a:solidFill>
                <a:latin typeface="Tahoma" pitchFamily="34" charset="0"/>
              </a:rPr>
              <a:t>Логистические преимущества региона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l="4427" r="2616"/>
          <a:stretch>
            <a:fillRect/>
          </a:stretch>
        </p:blipFill>
        <p:spPr bwMode="auto">
          <a:xfrm>
            <a:off x="286500" y="1947048"/>
            <a:ext cx="12516325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03455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1950"/>
            <a:ext cx="130032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786566" y="498475"/>
            <a:ext cx="111918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70000"/>
              </a:lnSpc>
              <a:buClrTx/>
              <a:buFontTx/>
              <a:buNone/>
            </a:pPr>
            <a:r>
              <a:rPr lang="ru-RU" sz="3600" b="1" dirty="0">
                <a:solidFill>
                  <a:srgbClr val="FFFFFF"/>
                </a:solidFill>
                <a:latin typeface="Tahoma" pitchFamily="34" charset="0"/>
              </a:rPr>
              <a:t>Развитая транспортная инфраструктура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8174038" y="5688013"/>
            <a:ext cx="42465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0000"/>
              </a:lnSpc>
              <a:spcAft>
                <a:spcPts val="625"/>
              </a:spcAft>
              <a:buClrTx/>
              <a:buFontTx/>
              <a:buNone/>
            </a:pPr>
            <a:endParaRPr lang="ru-RU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1" y="1844301"/>
            <a:ext cx="12833885" cy="684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4320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51950"/>
            <a:ext cx="1300321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03213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1123950" y="354013"/>
            <a:ext cx="1119187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ru-RU" sz="3600" b="1" dirty="0" smtClean="0">
                <a:solidFill>
                  <a:srgbClr val="FFFFFF"/>
                </a:solidFill>
                <a:latin typeface="Tahoma" pitchFamily="34" charset="0"/>
              </a:rPr>
              <a:t>Высокий кадровый и научный потенциал</a:t>
            </a:r>
            <a:r>
              <a:rPr lang="en-US" sz="3600" b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ru-RU" sz="36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1243013" y="9334500"/>
            <a:ext cx="928687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ru-RU" sz="1700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5" y="1656883"/>
            <a:ext cx="12739090" cy="707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51950"/>
            <a:ext cx="1300321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03213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23950" y="354013"/>
            <a:ext cx="1119187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ru-RU" sz="3600" b="1" dirty="0" smtClean="0">
                <a:solidFill>
                  <a:srgbClr val="FFFFFF"/>
                </a:solidFill>
                <a:latin typeface="Tahoma" pitchFamily="34" charset="0"/>
              </a:rPr>
              <a:t>Высокий кадровый и научный потенциал</a:t>
            </a:r>
            <a:r>
              <a:rPr lang="en-US" sz="3600" b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ru-RU" sz="36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7" y="1774545"/>
            <a:ext cx="12567407" cy="689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2550" y="2271142"/>
            <a:ext cx="1641860" cy="4358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16 400 руб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2787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305925"/>
            <a:ext cx="13003213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03213" cy="1017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1123950" y="167481"/>
            <a:ext cx="1119187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ru-RU" sz="3600" b="1" dirty="0">
                <a:solidFill>
                  <a:srgbClr val="FFFFFF"/>
                </a:solidFill>
                <a:latin typeface="Tahoma" pitchFamily="34" charset="0"/>
              </a:rPr>
              <a:t>К</a:t>
            </a:r>
            <a:r>
              <a:rPr lang="ru-RU" sz="3600" b="1" dirty="0" smtClean="0">
                <a:solidFill>
                  <a:srgbClr val="FFFFFF"/>
                </a:solidFill>
                <a:latin typeface="Tahoma" pitchFamily="34" charset="0"/>
              </a:rPr>
              <a:t>омфортные условия проживания</a:t>
            </a:r>
            <a:endParaRPr lang="ru-RU" sz="36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 l="4037" r="1504"/>
          <a:stretch>
            <a:fillRect/>
          </a:stretch>
        </p:blipFill>
        <p:spPr bwMode="auto">
          <a:xfrm>
            <a:off x="215062" y="1804172"/>
            <a:ext cx="12504632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51950"/>
            <a:ext cx="1300321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03213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3960813" y="4370294"/>
            <a:ext cx="1439862" cy="19860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 dirty="0" smtClean="0">
              <a:solidFill>
                <a:srgbClr val="FFFFFF"/>
              </a:solidFill>
              <a:latin typeface="Tahoma" pitchFamily="34" charset="0"/>
            </a:endParaRPr>
          </a:p>
          <a:p>
            <a:pPr algn="ctr">
              <a:lnSpc>
                <a:spcPct val="101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FFFF"/>
                </a:solidFill>
                <a:latin typeface="Tahoma" pitchFamily="34" charset="0"/>
              </a:rPr>
              <a:t>193 </a:t>
            </a:r>
            <a:r>
              <a:rPr lang="en-US" b="1" dirty="0">
                <a:solidFill>
                  <a:srgbClr val="FFFFFF"/>
                </a:solidFill>
                <a:latin typeface="Tahoma" pitchFamily="34" charset="0"/>
              </a:rPr>
              <a:t>thousand</a:t>
            </a:r>
            <a:r>
              <a:rPr lang="ru-RU" b="1" dirty="0">
                <a:solidFill>
                  <a:srgbClr val="FFFFFF"/>
                </a:solidFill>
                <a:latin typeface="Tahoma" pitchFamily="34" charset="0"/>
              </a:rPr>
              <a:t/>
            </a:r>
            <a:br>
              <a:rPr lang="ru-RU" b="1" dirty="0">
                <a:solidFill>
                  <a:srgbClr val="FFFFFF"/>
                </a:solidFill>
                <a:latin typeface="Tahoma" pitchFamily="34" charset="0"/>
              </a:rPr>
            </a:br>
            <a:endParaRPr lang="en-US" b="1" dirty="0" smtClean="0">
              <a:solidFill>
                <a:srgbClr val="FFFFFF"/>
              </a:solidFill>
              <a:latin typeface="Tahoma" pitchFamily="34" charset="0"/>
            </a:endParaRPr>
          </a:p>
          <a:p>
            <a:pPr algn="ctr">
              <a:lnSpc>
                <a:spcPct val="101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FFFF"/>
                </a:solidFill>
                <a:latin typeface="Tahoma" pitchFamily="34" charset="0"/>
              </a:rPr>
              <a:t>&gt; </a:t>
            </a:r>
            <a:r>
              <a:rPr lang="ru-RU" b="1" dirty="0">
                <a:solidFill>
                  <a:srgbClr val="FFFFFF"/>
                </a:solidFill>
                <a:latin typeface="Tahoma" pitchFamily="34" charset="0"/>
              </a:rPr>
              <a:t>50%</a:t>
            </a:r>
            <a:br>
              <a:rPr lang="ru-RU" b="1" dirty="0">
                <a:solidFill>
                  <a:srgbClr val="FFFFFF"/>
                </a:solidFill>
                <a:latin typeface="Tahoma" pitchFamily="34" charset="0"/>
              </a:rPr>
            </a:br>
            <a:r>
              <a:rPr lang="ru-RU" b="1" dirty="0">
                <a:solidFill>
                  <a:srgbClr val="FFFFFF"/>
                </a:solidFill>
                <a:latin typeface="Tahoma" pitchFamily="34" charset="0"/>
              </a:rPr>
              <a:t/>
            </a:r>
            <a:br>
              <a:rPr lang="ru-RU" b="1" dirty="0">
                <a:solidFill>
                  <a:srgbClr val="FFFFFF"/>
                </a:solidFill>
                <a:latin typeface="Tahoma" pitchFamily="34" charset="0"/>
              </a:rPr>
            </a:br>
            <a:r>
              <a:rPr lang="ru-RU" b="1" dirty="0">
                <a:solidFill>
                  <a:srgbClr val="FFFFFF"/>
                </a:solidFill>
                <a:latin typeface="Tahoma" pitchFamily="34" charset="0"/>
              </a:rPr>
              <a:t>&gt; 44 </a:t>
            </a:r>
            <a:r>
              <a:rPr lang="en-US" b="1" dirty="0">
                <a:solidFill>
                  <a:srgbClr val="FFFFFF"/>
                </a:solidFill>
                <a:latin typeface="Tahoma" pitchFamily="34" charset="0"/>
              </a:rPr>
              <a:t>million</a:t>
            </a:r>
            <a:endParaRPr lang="ru-RU" b="1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3960813" y="4162425"/>
            <a:ext cx="1331912" cy="407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5840" rIns="0" bIns="0" anchor="ctr"/>
          <a:lstStyle/>
          <a:p>
            <a:pPr>
              <a:lnSpc>
                <a:spcPct val="91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smtClean="0">
                <a:solidFill>
                  <a:srgbClr val="FFFFFF"/>
                </a:solidFill>
                <a:latin typeface="Tahoma" pitchFamily="34" charset="0"/>
              </a:rPr>
              <a:t>In  a radius </a:t>
            </a:r>
            <a:r>
              <a:rPr lang="en-US" sz="1400" dirty="0">
                <a:solidFill>
                  <a:srgbClr val="FFFFFF"/>
                </a:solidFill>
                <a:latin typeface="Tahoma" pitchFamily="34" charset="0"/>
              </a:rPr>
              <a:t>of </a:t>
            </a:r>
            <a:r>
              <a:rPr lang="ru-RU" sz="1400" dirty="0">
                <a:solidFill>
                  <a:srgbClr val="FFFFFF"/>
                </a:solidFill>
                <a:latin typeface="Tahoma" pitchFamily="34" charset="0"/>
              </a:rPr>
              <a:t/>
            </a:r>
            <a:br>
              <a:rPr lang="ru-RU" sz="1400" dirty="0">
                <a:solidFill>
                  <a:srgbClr val="FFFFFF"/>
                </a:solidFill>
                <a:latin typeface="Tahoma" pitchFamily="34" charset="0"/>
              </a:rPr>
            </a:br>
            <a:r>
              <a:rPr lang="ru-RU" sz="1400" dirty="0">
                <a:solidFill>
                  <a:srgbClr val="FFFFFF"/>
                </a:solidFill>
                <a:latin typeface="Tahoma" pitchFamily="34" charset="0"/>
              </a:rPr>
              <a:t>1 000 </a:t>
            </a:r>
            <a:r>
              <a:rPr lang="en-US" sz="1400" dirty="0">
                <a:solidFill>
                  <a:srgbClr val="FFFFFF"/>
                </a:solidFill>
                <a:latin typeface="Tahoma" pitchFamily="34" charset="0"/>
              </a:rPr>
              <a:t>km</a:t>
            </a:r>
            <a:endParaRPr lang="ru-RU" sz="140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12" name="Text Box 15"/>
          <p:cNvSpPr txBox="1">
            <a:spLocks noChangeArrowheads="1"/>
          </p:cNvSpPr>
          <p:nvPr/>
        </p:nvSpPr>
        <p:spPr bwMode="auto">
          <a:xfrm>
            <a:off x="1123950" y="354013"/>
            <a:ext cx="1119187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ru-RU" sz="3600" b="1" dirty="0">
                <a:solidFill>
                  <a:srgbClr val="FFFFFF"/>
                </a:solidFill>
                <a:latin typeface="Tahoma" pitchFamily="34" charset="0"/>
              </a:rPr>
              <a:t>С</a:t>
            </a:r>
            <a:r>
              <a:rPr lang="ru-RU" sz="3600" b="1" dirty="0" smtClean="0">
                <a:solidFill>
                  <a:srgbClr val="FFFFFF"/>
                </a:solidFill>
                <a:latin typeface="Tahoma" pitchFamily="34" charset="0"/>
              </a:rPr>
              <a:t>формированный автомобильный кластер</a:t>
            </a:r>
            <a:endParaRPr lang="ru-RU" sz="36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5" y="1636430"/>
            <a:ext cx="12767072" cy="71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84222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51950"/>
            <a:ext cx="1300321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03213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15128" y="390525"/>
            <a:ext cx="1119187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ru-RU" sz="3600" b="1" dirty="0" smtClean="0">
                <a:solidFill>
                  <a:srgbClr val="FFFFFF"/>
                </a:solidFill>
                <a:latin typeface="Tahoma" pitchFamily="34" charset="0"/>
              </a:rPr>
              <a:t>Кластерный подход в экономике региона</a:t>
            </a:r>
            <a:endParaRPr lang="ru-RU" sz="36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286500" y="1589858"/>
          <a:ext cx="12501650" cy="7429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51950"/>
            <a:ext cx="1300321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03213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123950" y="354013"/>
            <a:ext cx="11191875" cy="80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ru-RU" sz="3600" b="1" dirty="0" smtClean="0">
                <a:solidFill>
                  <a:srgbClr val="FFFFFF"/>
                </a:solidFill>
                <a:latin typeface="Tahoma" pitchFamily="34" charset="0"/>
              </a:rPr>
              <a:t>Административная поддержка реализации инвестиционных проектов</a:t>
            </a:r>
            <a:endParaRPr lang="ru-RU" sz="36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8" y="1909575"/>
            <a:ext cx="12837068" cy="601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1"/>
          </a:solidFill>
          <a:round/>
          <a:headEnd/>
          <a:tailEnd type="triangle" w="med" len="med"/>
        </a:ln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3699</TotalTime>
  <Words>451</Words>
  <Application>Microsoft Office PowerPoint</Application>
  <PresentationFormat>Произвольный</PresentationFormat>
  <Paragraphs>202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Плотность</dc:title>
  <cp:lastModifiedBy>Зуева</cp:lastModifiedBy>
  <cp:revision>493</cp:revision>
  <cp:lastPrinted>2012-05-14T09:13:05Z</cp:lastPrinted>
  <dcterms:created xsi:type="dcterms:W3CDTF">2011-06-20T11:32:57Z</dcterms:created>
  <dcterms:modified xsi:type="dcterms:W3CDTF">2013-03-14T07:47:44Z</dcterms:modified>
</cp:coreProperties>
</file>