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2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18986-5A1F-45F4-B936-84D2FB5E1819}" type="datetimeFigureOut">
              <a:rPr lang="ru-RU" smtClean="0"/>
              <a:pPr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879-5594-4F28-9FD7-86DFC169E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kontakte.ru/club3357953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text=living+eyes+consulting+&#1050;&#1088;&#1099;&#1083;&#1086;&#1074;" TargetMode="External"/><Relationship Id="rId2" Type="http://schemas.openxmlformats.org/officeDocument/2006/relationships/hyperlink" Target="http://livingeyes.ru/blo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@agr-city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  <a:t>Семинар для руководителей и специалистов предприятий малого и среднего бизнеса </a:t>
            </a:r>
            <a:b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  <a:t>«ОРГАНИЗАЦИЯ И УПРАВЛЕНИЕ СБЫТОМ»</a:t>
            </a:r>
            <a:br>
              <a:rPr lang="ru-RU" sz="28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small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Семинар Андрея Крылова,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Living Eyes Consulting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(Москва)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K2\Desktop\kry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2381250" cy="23812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43808" y="4149080"/>
            <a:ext cx="5760640" cy="23762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марта 2012 г., Череповец, </a:t>
            </a:r>
            <a:br>
              <a:rPr lang="ru-RU" sz="2500" b="1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 «Агентство Городского Развития</a:t>
            </a:r>
            <a:r>
              <a:rPr lang="ru-RU" sz="1000" b="1" cap="small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0"/>
            <a:ext cx="8712968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250" b="1" cap="small" dirty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200" b="1" cap="small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ТЕМЫ СЕМИНАРА: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Принципы организации каналов распределения и построения сбытовой сети.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 существующих каналов продаж и систем сбыта конкурентов.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Различные методы сбыта и их развитие. В том числе развитие сбыта через Интернет.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Моделирование системы собственного сбыта. Определение оптимальной структуры, методов и каналов сбыта.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процесса продаж и сбыта. Организация отдела прямых (личных) продаж. Оценка,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найм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мотивация сотрудников по продажам.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Планирование и прогнозирование в дистрибуции и сбыте.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и контроль сбыта.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Рост сбыта и прибыли за счёт анализа ассортимента.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Критерии эффективности каналов сбыта.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Вопросы и обсуждение проектов участников семинара</a:t>
            </a:r>
          </a:p>
          <a:p>
            <a:endParaRPr lang="ru-RU" sz="1200" b="1" cap="small" dirty="0" smtClean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cap="small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ФОРМАТ СЕМИНАРА: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информационные блоки; разбор примеров из опыта автора 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бизнес-кейсами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индивидуальные и групповые упражнения; ответы на вопросы и консультации участников семинара.</a:t>
            </a:r>
          </a:p>
          <a:p>
            <a:r>
              <a:rPr lang="ru-RU" sz="1200" b="1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cap="small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УЧАСТНИК СЕМИНАРА ПОЛУЧАЕТ:</a:t>
            </a:r>
            <a:endParaRPr lang="ru-RU" sz="1200" dirty="0" smtClean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краткое содержание семинара и подборку материалов к нему в электронном виде;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возможность получить личную консультацию А.В.Крылова по теме семинара, в том числе в течение месяца после семинара (по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полезные связи (контакты участников + участие в группе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club33579530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сертификат, подтверждающий прохождение семинара.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1200" b="1" cap="small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ВРЕМЯ ПРОВЕДЕНИЯ: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29 марта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 10.00 до 16.30 – семинар, до 17.30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консультации. НП «Агентство Городского Развития», б. Доменщиков, 32, здание центральной библиотеки, левое крыло, конференц-зал.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ссылке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http://vkontakte.ru/club33579530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можно вступить в закрытую группу семинара. При этом Вы получите возможность посмотреть и скачать материалы семинара, быть в контакте с другими участниками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6632"/>
            <a:ext cx="8712968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250" b="1" cap="small" dirty="0" smtClean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250" b="1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УСЛОВИЯ УЧАСТИЯ В СЕМИНАРЕ: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для индивидуальных предпринимателей, руководителей и специалистов предприятий малого и среднего бизнеса, зарегистрированных в г. Череповце – БЕСПЛАТНО.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для физических лиц, не являющихся работниками предприятий малого и среднего бизнеса – 3500 рублей.</a:t>
            </a:r>
          </a:p>
          <a:p>
            <a:pPr lvl="0" algn="just">
              <a:buFont typeface="Wingdings" pitchFamily="2" charset="2"/>
              <a:buChar char="§"/>
            </a:pP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50" b="1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АВТОР И ВЕДУЩИЙ:</a:t>
            </a:r>
            <a:endParaRPr lang="ru-RU" sz="1250" dirty="0" smtClean="0">
              <a:solidFill>
                <a:srgbClr val="0B12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Крылов Андрей Владимирович –</a:t>
            </a:r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известный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маркетолог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управляющий партнёр </a:t>
            </a:r>
            <a:r>
              <a:rPr lang="en-US" sz="125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Living Eyes Consulting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(Москва).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Опыт работы с категориями: финансы и страховые компании, фармацевтика, продукты питания, строительство, алкоголь, табак, туризм и развлечения, СМИ,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ювелирка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розничная торговля, социальная и политическая реклама,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B-to-B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lvl="0" algn="just"/>
            <a:endParaRPr lang="ru-RU" sz="125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Основные консалтинговые проекты с компаниями: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Опыт работы с категориями: финансы и страховые компании, фармацевтика, продукты питания, строительство, алкоголь, табак, туризм и развлечения, СМИ,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розничная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торговля, социальная и политическая реклама,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B-to-B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160 проведённых семинаров, тренингов, выступлений, более двух сотен написанных статей и комментариев.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Образование: МГУ им. М.В.Ломоносова (Социолог и Психолог), РХТУ им. Менделеева (Инженер), АНХ при Правительстве РФ (школа А.И.Пригожина)</a:t>
            </a:r>
          </a:p>
          <a:p>
            <a:pPr algn="just"/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Ключевые компетенции: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Разработка, реализация стратегии развития компании, политики маркетинга, продвижения (</a:t>
            </a:r>
            <a:r>
              <a:rPr lang="en-US" sz="12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250" dirty="0" smtClean="0">
                <a:latin typeface="Times New Roman" pitchFamily="18" charset="0"/>
                <a:cs typeface="Times New Roman" pitchFamily="18" charset="0"/>
              </a:rPr>
              <a:t>BTL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5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креатив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трейд-маркетинга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развития дистрибуции и управления торговыми марками.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Управление отношениями с клиентом, создание и внедрение программ лояльности.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Проведение маркетинговых исследований и конкурентной разведки.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Обучающие технологии для руководителей и владельцев бизнеса, а так же для специалистов в области маркетинга, продвижения,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инноватики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. Создание обучающих программ под задачи и потребности компании.</a:t>
            </a:r>
          </a:p>
          <a:p>
            <a:pPr lvl="0" algn="just"/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Коучинг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владельцев бизнеса и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топ-менеджеров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. Технологии личного продвижения.</a:t>
            </a:r>
          </a:p>
          <a:p>
            <a:pPr algn="just"/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50" b="1" dirty="0" smtClean="0">
                <a:latin typeface="Times New Roman" pitchFamily="18" charset="0"/>
                <a:cs typeface="Times New Roman" pitchFamily="18" charset="0"/>
              </a:rPr>
              <a:t>Упоминания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 А.В. Крылове и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Eyes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3"/>
              </a:rPr>
              <a:t>в интернете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50" b="1" dirty="0" smtClean="0">
                <a:solidFill>
                  <a:srgbClr val="0B1297"/>
                </a:solidFill>
                <a:latin typeface="Times New Roman" pitchFamily="18" charset="0"/>
                <a:cs typeface="Times New Roman" pitchFamily="18" charset="0"/>
              </a:rPr>
              <a:t>ЗАПИСЬ НА СЕМИНАР ВЕДЕТСЯ ПО ТЕЛЕФОНУ В ЧЕРЕПОВЦЕ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12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(8202) 53-47-53, 53-47-57 и по электронной почте </a:t>
            </a:r>
            <a:r>
              <a:rPr lang="en-US" sz="1250" dirty="0" smtClean="0">
                <a:latin typeface="Times New Roman" pitchFamily="18" charset="0"/>
                <a:cs typeface="Times New Roman" pitchFamily="18" charset="0"/>
                <a:hlinkClick r:id="rId4"/>
              </a:rPr>
              <a:t>an@agr-city.ru</a:t>
            </a:r>
            <a:r>
              <a:rPr lang="en-US" sz="12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Контактное лицо: Корелина Анна Николаевна.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333</Words>
  <Application>Microsoft Office PowerPoint</Application>
  <PresentationFormat>Экран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Семинар для руководителей и специалистов предприятий малого и среднего бизнеса   «ОРГАНИЗАЦИЯ И УПРАВЛЕНИЕ СБЫТОМ»   Семинар Андрея Крылова, Living Eyes Consulting (Москва)   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конкурентных преимуществ. Методы ухода от конкуренции   Семинар Андрея Крылова, Living Eyes Consulting (Москва) для руководителей и владельцев бизнеса</dc:title>
  <dc:creator>PK2</dc:creator>
  <cp:lastModifiedBy>PK2</cp:lastModifiedBy>
  <cp:revision>56</cp:revision>
  <dcterms:created xsi:type="dcterms:W3CDTF">2011-12-23T08:10:16Z</dcterms:created>
  <dcterms:modified xsi:type="dcterms:W3CDTF">2011-12-29T07:42:46Z</dcterms:modified>
</cp:coreProperties>
</file>